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86" r:id="rId4"/>
    <p:sldMasterId id="2147483687" r:id="rId5"/>
    <p:sldMasterId id="2147483688" r:id="rId6"/>
    <p:sldMasterId id="2147483689" r:id="rId7"/>
    <p:sldMasterId id="2147483690" r:id="rId8"/>
    <p:sldMasterId id="2147483691" r:id="rId9"/>
    <p:sldMasterId id="2147483692" r:id="rId10"/>
    <p:sldMasterId id="2147483693" r:id="rId11"/>
    <p:sldMasterId id="2147483694" r:id="rId12"/>
  </p:sldMasterIdLst>
  <p:notesMasterIdLst>
    <p:notesMasterId r:id="rId29"/>
  </p:notesMasterIdLst>
  <p:sldIdLst>
    <p:sldId id="256" r:id="rId13"/>
    <p:sldId id="257" r:id="rId14"/>
    <p:sldId id="258" r:id="rId15"/>
    <p:sldId id="267" r:id="rId16"/>
    <p:sldId id="296" r:id="rId17"/>
    <p:sldId id="297" r:id="rId18"/>
    <p:sldId id="265" r:id="rId19"/>
    <p:sldId id="298" r:id="rId20"/>
    <p:sldId id="299" r:id="rId21"/>
    <p:sldId id="263" r:id="rId22"/>
    <p:sldId id="300" r:id="rId23"/>
    <p:sldId id="301" r:id="rId24"/>
    <p:sldId id="264" r:id="rId25"/>
    <p:sldId id="302" r:id="rId26"/>
    <p:sldId id="303" r:id="rId27"/>
    <p:sldId id="304" r:id="rId28"/>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477"/>
    <a:srgbClr val="513087"/>
    <a:srgbClr val="961A43"/>
    <a:srgbClr val="442872"/>
    <a:srgbClr val="140C22"/>
    <a:srgbClr val="2BA854"/>
    <a:srgbClr val="F4B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246"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 Target="slides/slide9.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presProps" Target="presProps.xml"/><Relationship Id="rId8" Type="http://schemas.openxmlformats.org/officeDocument/2006/relationships/slideMaster" Target="slideMasters/slideMaster8.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image" Target="../media/image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9C077-CF5D-48C8-A398-4F7BC919932B}" type="doc">
      <dgm:prSet loTypeId="urn:microsoft.com/office/officeart/2005/8/layout/vList3" loCatId="list" qsTypeId="urn:microsoft.com/office/officeart/2005/8/quickstyle/simple1" qsCatId="simple" csTypeId="urn:microsoft.com/office/officeart/2005/8/colors/colorful5" csCatId="colorful" phldr="1"/>
      <dgm:spPr/>
    </dgm:pt>
    <dgm:pt modelId="{5786E8E0-C1F6-4949-8100-72F4A6A1DE1B}">
      <dgm:prSet phldrT="[文本]" custT="1"/>
      <dgm:spPr/>
      <dgm:t>
        <a:bodyPr/>
        <a:lstStyle/>
        <a:p>
          <a:r>
            <a:rPr lang="zh-CN" altLang="en-US" sz="2800" b="0" i="0" dirty="0" smtClean="0">
              <a:solidFill>
                <a:schemeClr val="tx1"/>
              </a:solidFill>
              <a:latin typeface="仿宋" panose="02010609060101010101" pitchFamily="49" charset="-122"/>
              <a:ea typeface="仿宋" panose="02010609060101010101" pitchFamily="49" charset="-122"/>
            </a:rPr>
            <a:t>血管破裂后，血液较难凝结，因而流失更多的血</a:t>
          </a:r>
          <a:endParaRPr lang="zh-CN" altLang="en-US" sz="2800" dirty="0">
            <a:solidFill>
              <a:schemeClr val="tx1"/>
            </a:solidFill>
            <a:latin typeface="仿宋" panose="02010609060101010101" pitchFamily="49" charset="-122"/>
            <a:ea typeface="仿宋" panose="02010609060101010101" pitchFamily="49" charset="-122"/>
          </a:endParaRPr>
        </a:p>
      </dgm:t>
    </dgm:pt>
    <dgm:pt modelId="{7F45AC4C-EDDB-4DF3-A91C-A258D5CBBAED}" type="parTrans" cxnId="{2E9E76FB-939B-45C6-949F-49107BDD75CC}">
      <dgm:prSet/>
      <dgm:spPr/>
      <dgm:t>
        <a:bodyPr/>
        <a:lstStyle/>
        <a:p>
          <a:endParaRPr lang="zh-CN" altLang="en-US" sz="2800">
            <a:solidFill>
              <a:schemeClr val="tx1"/>
            </a:solidFill>
            <a:latin typeface="仿宋" panose="02010609060101010101" pitchFamily="49" charset="-122"/>
            <a:ea typeface="仿宋" panose="02010609060101010101" pitchFamily="49" charset="-122"/>
          </a:endParaRPr>
        </a:p>
      </dgm:t>
    </dgm:pt>
    <dgm:pt modelId="{85785958-A10A-4210-A3CC-05A400319ED6}" type="sibTrans" cxnId="{2E9E76FB-939B-45C6-949F-49107BDD75CC}">
      <dgm:prSet/>
      <dgm:spPr/>
      <dgm:t>
        <a:bodyPr/>
        <a:lstStyle/>
        <a:p>
          <a:endParaRPr lang="zh-CN" altLang="en-US" sz="2800">
            <a:solidFill>
              <a:schemeClr val="tx1"/>
            </a:solidFill>
            <a:latin typeface="仿宋" panose="02010609060101010101" pitchFamily="49" charset="-122"/>
            <a:ea typeface="仿宋" panose="02010609060101010101" pitchFamily="49" charset="-122"/>
          </a:endParaRPr>
        </a:p>
      </dgm:t>
    </dgm:pt>
    <dgm:pt modelId="{CE40B329-3B3A-40FB-A3B7-C9C2F8F4A941}">
      <dgm:prSet phldrT="[文本]" custT="1"/>
      <dgm:spPr/>
      <dgm:t>
        <a:bodyPr/>
        <a:lstStyle/>
        <a:p>
          <a:r>
            <a:rPr lang="zh-CN" altLang="en-US" sz="2800" dirty="0" smtClean="0">
              <a:solidFill>
                <a:schemeClr val="tx1"/>
              </a:solidFill>
              <a:latin typeface="仿宋" panose="02010609060101010101" pitchFamily="49" charset="-122"/>
              <a:ea typeface="仿宋" panose="02010609060101010101" pitchFamily="49" charset="-122"/>
            </a:rPr>
            <a:t>关节出血。血液淤积到关节腔，会使关节活动受限</a:t>
          </a:r>
          <a:endParaRPr lang="zh-CN" altLang="en-US" sz="2800" dirty="0">
            <a:solidFill>
              <a:schemeClr val="tx1"/>
            </a:solidFill>
            <a:latin typeface="仿宋" panose="02010609060101010101" pitchFamily="49" charset="-122"/>
            <a:ea typeface="仿宋" panose="02010609060101010101" pitchFamily="49" charset="-122"/>
          </a:endParaRPr>
        </a:p>
      </dgm:t>
    </dgm:pt>
    <dgm:pt modelId="{4DD292B9-0470-4CF9-B6B9-ED85BAA42387}" type="parTrans" cxnId="{8782FD23-9048-4868-9884-3253443F4258}">
      <dgm:prSet/>
      <dgm:spPr/>
      <dgm:t>
        <a:bodyPr/>
        <a:lstStyle/>
        <a:p>
          <a:endParaRPr lang="zh-CN" altLang="en-US" sz="2800">
            <a:solidFill>
              <a:schemeClr val="tx1"/>
            </a:solidFill>
            <a:latin typeface="仿宋" panose="02010609060101010101" pitchFamily="49" charset="-122"/>
            <a:ea typeface="仿宋" panose="02010609060101010101" pitchFamily="49" charset="-122"/>
          </a:endParaRPr>
        </a:p>
      </dgm:t>
    </dgm:pt>
    <dgm:pt modelId="{69095180-2092-4BE0-BFEF-4F8A7E48B290}" type="sibTrans" cxnId="{8782FD23-9048-4868-9884-3253443F4258}">
      <dgm:prSet/>
      <dgm:spPr/>
      <dgm:t>
        <a:bodyPr/>
        <a:lstStyle/>
        <a:p>
          <a:endParaRPr lang="zh-CN" altLang="en-US" sz="2800">
            <a:solidFill>
              <a:schemeClr val="tx1"/>
            </a:solidFill>
            <a:latin typeface="仿宋" panose="02010609060101010101" pitchFamily="49" charset="-122"/>
            <a:ea typeface="仿宋" panose="02010609060101010101" pitchFamily="49" charset="-122"/>
          </a:endParaRPr>
        </a:p>
      </dgm:t>
    </dgm:pt>
    <dgm:pt modelId="{E00ECAC5-34B0-4219-B213-5929A2F22ECF}">
      <dgm:prSet phldrT="[文本]" custT="1"/>
      <dgm:spPr/>
      <dgm:t>
        <a:bodyPr/>
        <a:lstStyle/>
        <a:p>
          <a:r>
            <a:rPr lang="zh-CN" altLang="en-US" sz="2800" dirty="0" smtClean="0">
              <a:solidFill>
                <a:schemeClr val="tx1"/>
              </a:solidFill>
              <a:latin typeface="仿宋" panose="02010609060101010101" pitchFamily="49" charset="-122"/>
              <a:ea typeface="仿宋" panose="02010609060101010101" pitchFamily="49" charset="-122"/>
            </a:rPr>
            <a:t>关节反复出血，造成关节畸形</a:t>
          </a:r>
          <a:endParaRPr lang="zh-CN" altLang="en-US" sz="2800" dirty="0">
            <a:solidFill>
              <a:schemeClr val="tx1"/>
            </a:solidFill>
            <a:latin typeface="仿宋" panose="02010609060101010101" pitchFamily="49" charset="-122"/>
            <a:ea typeface="仿宋" panose="02010609060101010101" pitchFamily="49" charset="-122"/>
          </a:endParaRPr>
        </a:p>
      </dgm:t>
    </dgm:pt>
    <dgm:pt modelId="{6C51A01F-BA82-44F5-BF9C-41512B3A981D}" type="parTrans" cxnId="{325B6C7D-8360-44DB-ADF6-DDA55A40DE34}">
      <dgm:prSet/>
      <dgm:spPr/>
      <dgm:t>
        <a:bodyPr/>
        <a:lstStyle/>
        <a:p>
          <a:endParaRPr lang="zh-CN" altLang="en-US" sz="2800">
            <a:solidFill>
              <a:schemeClr val="tx1"/>
            </a:solidFill>
            <a:latin typeface="仿宋" panose="02010609060101010101" pitchFamily="49" charset="-122"/>
            <a:ea typeface="仿宋" panose="02010609060101010101" pitchFamily="49" charset="-122"/>
          </a:endParaRPr>
        </a:p>
      </dgm:t>
    </dgm:pt>
    <dgm:pt modelId="{3B3491D3-9C49-4AC9-9E4D-D835666F0742}" type="sibTrans" cxnId="{325B6C7D-8360-44DB-ADF6-DDA55A40DE34}">
      <dgm:prSet/>
      <dgm:spPr/>
      <dgm:t>
        <a:bodyPr/>
        <a:lstStyle/>
        <a:p>
          <a:endParaRPr lang="zh-CN" altLang="en-US" sz="2800">
            <a:solidFill>
              <a:schemeClr val="tx1"/>
            </a:solidFill>
            <a:latin typeface="仿宋" panose="02010609060101010101" pitchFamily="49" charset="-122"/>
            <a:ea typeface="仿宋" panose="02010609060101010101" pitchFamily="49" charset="-122"/>
          </a:endParaRPr>
        </a:p>
      </dgm:t>
    </dgm:pt>
    <dgm:pt modelId="{7922FC46-F8FC-48AF-B71B-1CE24A023AE7}" type="pres">
      <dgm:prSet presAssocID="{4AF9C077-CF5D-48C8-A398-4F7BC919932B}" presName="linearFlow" presStyleCnt="0">
        <dgm:presLayoutVars>
          <dgm:dir/>
          <dgm:resizeHandles val="exact"/>
        </dgm:presLayoutVars>
      </dgm:prSet>
      <dgm:spPr/>
    </dgm:pt>
    <dgm:pt modelId="{D15B2E01-FDC3-439D-89BC-E8F13C21B990}" type="pres">
      <dgm:prSet presAssocID="{5786E8E0-C1F6-4949-8100-72F4A6A1DE1B}" presName="composite" presStyleCnt="0"/>
      <dgm:spPr/>
    </dgm:pt>
    <dgm:pt modelId="{313F90C7-96DD-427B-B066-1F202B2E0F2D}" type="pres">
      <dgm:prSet presAssocID="{5786E8E0-C1F6-4949-8100-72F4A6A1DE1B}"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dgm:spPr>
    </dgm:pt>
    <dgm:pt modelId="{B1E9BA34-02B6-4A76-91AA-4BE080E91C70}" type="pres">
      <dgm:prSet presAssocID="{5786E8E0-C1F6-4949-8100-72F4A6A1DE1B}" presName="txShp" presStyleLbl="node1" presStyleIdx="0" presStyleCnt="3">
        <dgm:presLayoutVars>
          <dgm:bulletEnabled val="1"/>
        </dgm:presLayoutVars>
      </dgm:prSet>
      <dgm:spPr/>
      <dgm:t>
        <a:bodyPr/>
        <a:lstStyle/>
        <a:p>
          <a:endParaRPr lang="zh-CN" altLang="en-US"/>
        </a:p>
      </dgm:t>
    </dgm:pt>
    <dgm:pt modelId="{A720F491-2512-4F08-8FF2-11148DD5223A}" type="pres">
      <dgm:prSet presAssocID="{85785958-A10A-4210-A3CC-05A400319ED6}" presName="spacing" presStyleCnt="0"/>
      <dgm:spPr/>
    </dgm:pt>
    <dgm:pt modelId="{ED5AF30E-AA37-48E3-9CF4-4C84A310C49C}" type="pres">
      <dgm:prSet presAssocID="{CE40B329-3B3A-40FB-A3B7-C9C2F8F4A941}" presName="composite" presStyleCnt="0"/>
      <dgm:spPr/>
    </dgm:pt>
    <dgm:pt modelId="{7C0E6897-0CFA-4BBD-BEF8-E18730BE291D}" type="pres">
      <dgm:prSet presAssocID="{CE40B329-3B3A-40FB-A3B7-C9C2F8F4A941}" presName="imgShp" presStyleLbl="fgImgPlace1" presStyleIdx="1" presStyleCnt="3"/>
      <dgm:spPr>
        <a:blipFill>
          <a:blip xmlns:r="http://schemas.openxmlformats.org/officeDocument/2006/relationships" r:embed="rId2"/>
          <a:srcRect/>
          <a:stretch>
            <a:fillRect l="-17000" r="-17000"/>
          </a:stretch>
        </a:blipFill>
      </dgm:spPr>
    </dgm:pt>
    <dgm:pt modelId="{EF3A4F87-AC1D-440C-B919-35E682BDBE61}" type="pres">
      <dgm:prSet presAssocID="{CE40B329-3B3A-40FB-A3B7-C9C2F8F4A941}" presName="txShp" presStyleLbl="node1" presStyleIdx="1" presStyleCnt="3">
        <dgm:presLayoutVars>
          <dgm:bulletEnabled val="1"/>
        </dgm:presLayoutVars>
      </dgm:prSet>
      <dgm:spPr/>
      <dgm:t>
        <a:bodyPr/>
        <a:lstStyle/>
        <a:p>
          <a:endParaRPr lang="zh-CN" altLang="en-US"/>
        </a:p>
      </dgm:t>
    </dgm:pt>
    <dgm:pt modelId="{822BFC26-F9EB-444F-8C4E-4E535DCAB52A}" type="pres">
      <dgm:prSet presAssocID="{69095180-2092-4BE0-BFEF-4F8A7E48B290}" presName="spacing" presStyleCnt="0"/>
      <dgm:spPr/>
    </dgm:pt>
    <dgm:pt modelId="{E8CC0CCD-F497-4B3B-9A98-72DC85F95865}" type="pres">
      <dgm:prSet presAssocID="{E00ECAC5-34B0-4219-B213-5929A2F22ECF}" presName="composite" presStyleCnt="0"/>
      <dgm:spPr/>
    </dgm:pt>
    <dgm:pt modelId="{11D2352B-123A-4006-8963-CA6F60A3E0CD}" type="pres">
      <dgm:prSet presAssocID="{E00ECAC5-34B0-4219-B213-5929A2F22ECF}" presName="imgShp"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000" b="-1000"/>
          </a:stretch>
        </a:blipFill>
      </dgm:spPr>
    </dgm:pt>
    <dgm:pt modelId="{CEF6D197-4861-4530-911B-19863276D449}" type="pres">
      <dgm:prSet presAssocID="{E00ECAC5-34B0-4219-B213-5929A2F22ECF}" presName="txShp" presStyleLbl="node1" presStyleIdx="2" presStyleCnt="3">
        <dgm:presLayoutVars>
          <dgm:bulletEnabled val="1"/>
        </dgm:presLayoutVars>
      </dgm:prSet>
      <dgm:spPr/>
      <dgm:t>
        <a:bodyPr/>
        <a:lstStyle/>
        <a:p>
          <a:endParaRPr lang="zh-CN" altLang="en-US"/>
        </a:p>
      </dgm:t>
    </dgm:pt>
  </dgm:ptLst>
  <dgm:cxnLst>
    <dgm:cxn modelId="{8782FD23-9048-4868-9884-3253443F4258}" srcId="{4AF9C077-CF5D-48C8-A398-4F7BC919932B}" destId="{CE40B329-3B3A-40FB-A3B7-C9C2F8F4A941}" srcOrd="1" destOrd="0" parTransId="{4DD292B9-0470-4CF9-B6B9-ED85BAA42387}" sibTransId="{69095180-2092-4BE0-BFEF-4F8A7E48B290}"/>
    <dgm:cxn modelId="{325B6C7D-8360-44DB-ADF6-DDA55A40DE34}" srcId="{4AF9C077-CF5D-48C8-A398-4F7BC919932B}" destId="{E00ECAC5-34B0-4219-B213-5929A2F22ECF}" srcOrd="2" destOrd="0" parTransId="{6C51A01F-BA82-44F5-BF9C-41512B3A981D}" sibTransId="{3B3491D3-9C49-4AC9-9E4D-D835666F0742}"/>
    <dgm:cxn modelId="{921C84AA-FB3D-454A-AAC3-67436854E165}" type="presOf" srcId="{5786E8E0-C1F6-4949-8100-72F4A6A1DE1B}" destId="{B1E9BA34-02B6-4A76-91AA-4BE080E91C70}" srcOrd="0" destOrd="0" presId="urn:microsoft.com/office/officeart/2005/8/layout/vList3"/>
    <dgm:cxn modelId="{F16834AA-8EA3-48DB-B511-AB2850D746BA}" type="presOf" srcId="{E00ECAC5-34B0-4219-B213-5929A2F22ECF}" destId="{CEF6D197-4861-4530-911B-19863276D449}" srcOrd="0" destOrd="0" presId="urn:microsoft.com/office/officeart/2005/8/layout/vList3"/>
    <dgm:cxn modelId="{2E9E76FB-939B-45C6-949F-49107BDD75CC}" srcId="{4AF9C077-CF5D-48C8-A398-4F7BC919932B}" destId="{5786E8E0-C1F6-4949-8100-72F4A6A1DE1B}" srcOrd="0" destOrd="0" parTransId="{7F45AC4C-EDDB-4DF3-A91C-A258D5CBBAED}" sibTransId="{85785958-A10A-4210-A3CC-05A400319ED6}"/>
    <dgm:cxn modelId="{FB11147E-0505-4422-9033-B7B7AC50B78A}" type="presOf" srcId="{4AF9C077-CF5D-48C8-A398-4F7BC919932B}" destId="{7922FC46-F8FC-48AF-B71B-1CE24A023AE7}" srcOrd="0" destOrd="0" presId="urn:microsoft.com/office/officeart/2005/8/layout/vList3"/>
    <dgm:cxn modelId="{F3D29F57-B7B9-43F5-96BC-47D56E688BCF}" type="presOf" srcId="{CE40B329-3B3A-40FB-A3B7-C9C2F8F4A941}" destId="{EF3A4F87-AC1D-440C-B919-35E682BDBE61}" srcOrd="0" destOrd="0" presId="urn:microsoft.com/office/officeart/2005/8/layout/vList3"/>
    <dgm:cxn modelId="{B700C81C-F29B-43BA-A186-C987EC92961A}" type="presParOf" srcId="{7922FC46-F8FC-48AF-B71B-1CE24A023AE7}" destId="{D15B2E01-FDC3-439D-89BC-E8F13C21B990}" srcOrd="0" destOrd="0" presId="urn:microsoft.com/office/officeart/2005/8/layout/vList3"/>
    <dgm:cxn modelId="{29551FE2-7B5B-4A0C-A78D-EF0DC456A521}" type="presParOf" srcId="{D15B2E01-FDC3-439D-89BC-E8F13C21B990}" destId="{313F90C7-96DD-427B-B066-1F202B2E0F2D}" srcOrd="0" destOrd="0" presId="urn:microsoft.com/office/officeart/2005/8/layout/vList3"/>
    <dgm:cxn modelId="{23E9496A-8763-4943-8F28-822FBC96DC18}" type="presParOf" srcId="{D15B2E01-FDC3-439D-89BC-E8F13C21B990}" destId="{B1E9BA34-02B6-4A76-91AA-4BE080E91C70}" srcOrd="1" destOrd="0" presId="urn:microsoft.com/office/officeart/2005/8/layout/vList3"/>
    <dgm:cxn modelId="{30C96B7C-E376-4C82-B173-096D6FB83286}" type="presParOf" srcId="{7922FC46-F8FC-48AF-B71B-1CE24A023AE7}" destId="{A720F491-2512-4F08-8FF2-11148DD5223A}" srcOrd="1" destOrd="0" presId="urn:microsoft.com/office/officeart/2005/8/layout/vList3"/>
    <dgm:cxn modelId="{29C6B4A3-2CF9-4863-B5B0-C3F33A061637}" type="presParOf" srcId="{7922FC46-F8FC-48AF-B71B-1CE24A023AE7}" destId="{ED5AF30E-AA37-48E3-9CF4-4C84A310C49C}" srcOrd="2" destOrd="0" presId="urn:microsoft.com/office/officeart/2005/8/layout/vList3"/>
    <dgm:cxn modelId="{A2523C0F-DE6A-402C-988D-9058C1828F74}" type="presParOf" srcId="{ED5AF30E-AA37-48E3-9CF4-4C84A310C49C}" destId="{7C0E6897-0CFA-4BBD-BEF8-E18730BE291D}" srcOrd="0" destOrd="0" presId="urn:microsoft.com/office/officeart/2005/8/layout/vList3"/>
    <dgm:cxn modelId="{E92F43F1-5EE2-4084-AB97-F2CA2A1B0734}" type="presParOf" srcId="{ED5AF30E-AA37-48E3-9CF4-4C84A310C49C}" destId="{EF3A4F87-AC1D-440C-B919-35E682BDBE61}" srcOrd="1" destOrd="0" presId="urn:microsoft.com/office/officeart/2005/8/layout/vList3"/>
    <dgm:cxn modelId="{A5F66859-8AC0-4E42-9CCC-7C707546DA95}" type="presParOf" srcId="{7922FC46-F8FC-48AF-B71B-1CE24A023AE7}" destId="{822BFC26-F9EB-444F-8C4E-4E535DCAB52A}" srcOrd="3" destOrd="0" presId="urn:microsoft.com/office/officeart/2005/8/layout/vList3"/>
    <dgm:cxn modelId="{D87DCABB-1380-4F23-BB14-8690F84FFC08}" type="presParOf" srcId="{7922FC46-F8FC-48AF-B71B-1CE24A023AE7}" destId="{E8CC0CCD-F497-4B3B-9A98-72DC85F95865}" srcOrd="4" destOrd="0" presId="urn:microsoft.com/office/officeart/2005/8/layout/vList3"/>
    <dgm:cxn modelId="{46B52EFC-E6A4-48B4-8AD1-130D9C7C5175}" type="presParOf" srcId="{E8CC0CCD-F497-4B3B-9A98-72DC85F95865}" destId="{11D2352B-123A-4006-8963-CA6F60A3E0CD}" srcOrd="0" destOrd="0" presId="urn:microsoft.com/office/officeart/2005/8/layout/vList3"/>
    <dgm:cxn modelId="{02501BAC-2C29-49DD-B28F-09648319E85A}" type="presParOf" srcId="{E8CC0CCD-F497-4B3B-9A98-72DC85F95865}" destId="{CEF6D197-4861-4530-911B-19863276D44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F91C2E-0783-4396-B61F-B22492636BD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41A9743D-CFEE-4893-8153-CF1E832F9485}">
      <dgm:prSet phldrT="[文本]"/>
      <dgm:spPr/>
      <dgm:t>
        <a:bodyPr/>
        <a:lstStyle/>
        <a:p>
          <a:r>
            <a:rPr lang="zh-CN" altLang="en-US" b="1" i="0" dirty="0" smtClean="0"/>
            <a:t>重度血友病患者</a:t>
          </a:r>
          <a:endParaRPr lang="zh-CN" altLang="en-US" dirty="0"/>
        </a:p>
      </dgm:t>
    </dgm:pt>
    <dgm:pt modelId="{3E83A815-4FA0-48FF-86C4-632AEA70EF24}" type="parTrans" cxnId="{AF687DA4-EA27-43CF-B1E6-8918C0288AC3}">
      <dgm:prSet/>
      <dgm:spPr/>
      <dgm:t>
        <a:bodyPr/>
        <a:lstStyle/>
        <a:p>
          <a:endParaRPr lang="zh-CN" altLang="en-US"/>
        </a:p>
      </dgm:t>
    </dgm:pt>
    <dgm:pt modelId="{46FB6552-09E9-4F4B-9ACB-1B079440E454}" type="sibTrans" cxnId="{AF687DA4-EA27-43CF-B1E6-8918C0288AC3}">
      <dgm:prSet/>
      <dgm:spPr/>
      <dgm:t>
        <a:bodyPr/>
        <a:lstStyle/>
        <a:p>
          <a:endParaRPr lang="zh-CN" altLang="en-US"/>
        </a:p>
      </dgm:t>
    </dgm:pt>
    <dgm:pt modelId="{9A90076C-2DD0-4C33-BA4C-5B785B850802}">
      <dgm:prSet phldrT="[文本]"/>
      <dgm:spPr/>
      <dgm:t>
        <a:bodyPr/>
        <a:lstStyle/>
        <a:p>
          <a:r>
            <a:rPr lang="zh-CN" altLang="en-US" b="1" i="0" dirty="0" smtClean="0"/>
            <a:t>血浆中所缺乏的凝血因子的活性程度低于正常人的</a:t>
          </a:r>
          <a:r>
            <a:rPr lang="en-US" altLang="zh-CN" b="1" i="0" dirty="0" smtClean="0"/>
            <a:t>1%</a:t>
          </a:r>
          <a:r>
            <a:rPr lang="zh-CN" altLang="en-US" b="1" i="0" dirty="0" smtClean="0"/>
            <a:t>，一个月内可数次出血，出血常常在没有明显原因的情况下发生，称为自发出血。关节出血普遍。</a:t>
          </a:r>
          <a:endParaRPr lang="zh-CN" altLang="en-US" dirty="0"/>
        </a:p>
      </dgm:t>
    </dgm:pt>
    <dgm:pt modelId="{FF5E4B4E-AE0A-469A-AF36-259EF6B86134}" type="parTrans" cxnId="{6BABB3A3-521A-4DC0-AF62-78E4384BED3A}">
      <dgm:prSet/>
      <dgm:spPr/>
      <dgm:t>
        <a:bodyPr/>
        <a:lstStyle/>
        <a:p>
          <a:endParaRPr lang="zh-CN" altLang="en-US"/>
        </a:p>
      </dgm:t>
    </dgm:pt>
    <dgm:pt modelId="{AA3806B3-38BD-485D-B5BA-3D5BED116CF6}" type="sibTrans" cxnId="{6BABB3A3-521A-4DC0-AF62-78E4384BED3A}">
      <dgm:prSet/>
      <dgm:spPr/>
      <dgm:t>
        <a:bodyPr/>
        <a:lstStyle/>
        <a:p>
          <a:endParaRPr lang="zh-CN" altLang="en-US"/>
        </a:p>
      </dgm:t>
    </dgm:pt>
    <dgm:pt modelId="{1A89A6E3-1A8C-4374-B47F-3E51D533EAAC}">
      <dgm:prSet phldrT="[文本]"/>
      <dgm:spPr/>
      <dgm:t>
        <a:bodyPr/>
        <a:lstStyle/>
        <a:p>
          <a:r>
            <a:rPr lang="zh-CN" altLang="en-US" b="1" i="0" dirty="0" smtClean="0"/>
            <a:t>中度血友病患者</a:t>
          </a:r>
          <a:endParaRPr lang="zh-CN" altLang="en-US" dirty="0"/>
        </a:p>
      </dgm:t>
    </dgm:pt>
    <dgm:pt modelId="{36B5CFC0-9E2E-4FBE-AECE-94A3B795FE5B}" type="parTrans" cxnId="{6F58DCAF-3C47-4E55-A665-D044B0CDD453}">
      <dgm:prSet/>
      <dgm:spPr/>
      <dgm:t>
        <a:bodyPr/>
        <a:lstStyle/>
        <a:p>
          <a:endParaRPr lang="zh-CN" altLang="en-US"/>
        </a:p>
      </dgm:t>
    </dgm:pt>
    <dgm:pt modelId="{4EB5119D-069C-4C5E-A376-70383B4B40B6}" type="sibTrans" cxnId="{6F58DCAF-3C47-4E55-A665-D044B0CDD453}">
      <dgm:prSet/>
      <dgm:spPr/>
      <dgm:t>
        <a:bodyPr/>
        <a:lstStyle/>
        <a:p>
          <a:endParaRPr lang="zh-CN" altLang="en-US"/>
        </a:p>
      </dgm:t>
    </dgm:pt>
    <dgm:pt modelId="{30A3B0E0-8335-48FC-B486-ACEF9E4C25A3}">
      <dgm:prSet phldrT="[文本]"/>
      <dgm:spPr/>
      <dgm:t>
        <a:bodyPr/>
        <a:lstStyle/>
        <a:p>
          <a:r>
            <a:rPr lang="zh-CN" altLang="en-US" b="1" i="0" dirty="0" smtClean="0"/>
            <a:t>因子活性程度为正常人的</a:t>
          </a:r>
          <a:r>
            <a:rPr lang="en-US" altLang="zh-CN" b="1" i="0" dirty="0" smtClean="0"/>
            <a:t>1%</a:t>
          </a:r>
          <a:r>
            <a:rPr lang="zh-CN" altLang="en-US" b="1" i="0" dirty="0" smtClean="0"/>
            <a:t>至</a:t>
          </a:r>
          <a:r>
            <a:rPr lang="en-US" altLang="zh-CN" b="1" i="0" dirty="0" smtClean="0"/>
            <a:t>5%</a:t>
          </a:r>
          <a:r>
            <a:rPr lang="zh-CN" altLang="en-US" b="1" i="0" dirty="0" smtClean="0"/>
            <a:t>，他们的出血常常由小创伤导致，例如运动损伤。关节出血一般在外伤后发生。</a:t>
          </a:r>
          <a:endParaRPr lang="zh-CN" altLang="en-US" dirty="0"/>
        </a:p>
      </dgm:t>
    </dgm:pt>
    <dgm:pt modelId="{F65FA4E1-8DD0-4E66-884C-568BC6FF4070}" type="parTrans" cxnId="{6CFE560A-E8E0-49AF-B562-7C8F96642108}">
      <dgm:prSet/>
      <dgm:spPr/>
      <dgm:t>
        <a:bodyPr/>
        <a:lstStyle/>
        <a:p>
          <a:endParaRPr lang="zh-CN" altLang="en-US"/>
        </a:p>
      </dgm:t>
    </dgm:pt>
    <dgm:pt modelId="{59EA811B-7AC6-4723-89D7-78751CECF56F}" type="sibTrans" cxnId="{6CFE560A-E8E0-49AF-B562-7C8F96642108}">
      <dgm:prSet/>
      <dgm:spPr/>
      <dgm:t>
        <a:bodyPr/>
        <a:lstStyle/>
        <a:p>
          <a:endParaRPr lang="zh-CN" altLang="en-US"/>
        </a:p>
      </dgm:t>
    </dgm:pt>
    <dgm:pt modelId="{A021BD1B-E5F9-4C02-9AFD-C80F3D7ABDF4}">
      <dgm:prSet phldrT="[文本]"/>
      <dgm:spPr/>
      <dgm:t>
        <a:bodyPr/>
        <a:lstStyle/>
        <a:p>
          <a:r>
            <a:rPr lang="zh-CN" altLang="en-US" b="1" i="0" dirty="0" smtClean="0"/>
            <a:t>因子活性程度为正常人的</a:t>
          </a:r>
          <a:r>
            <a:rPr lang="en-US" altLang="zh-CN" b="1" i="0" dirty="0" smtClean="0"/>
            <a:t>5%</a:t>
          </a:r>
          <a:r>
            <a:rPr lang="zh-CN" altLang="en-US" b="1" i="0" dirty="0" smtClean="0"/>
            <a:t>至</a:t>
          </a:r>
          <a:r>
            <a:rPr lang="en-US" altLang="zh-CN" b="1" i="0" dirty="0" smtClean="0"/>
            <a:t>30%</a:t>
          </a:r>
          <a:r>
            <a:rPr lang="zh-CN" altLang="en-US" b="1" i="0" dirty="0" smtClean="0"/>
            <a:t>，一般只在外科手术、拔牙或严重外伤后出血不止。关节出血较少。</a:t>
          </a:r>
          <a:endParaRPr lang="zh-CN" altLang="en-US" dirty="0"/>
        </a:p>
      </dgm:t>
    </dgm:pt>
    <dgm:pt modelId="{EB0B8E10-20C7-4065-9E6E-0EE5FD116864}" type="parTrans" cxnId="{74886365-86BC-465C-97D5-4F596D729486}">
      <dgm:prSet/>
      <dgm:spPr/>
      <dgm:t>
        <a:bodyPr/>
        <a:lstStyle/>
        <a:p>
          <a:endParaRPr lang="zh-CN" altLang="en-US"/>
        </a:p>
      </dgm:t>
    </dgm:pt>
    <dgm:pt modelId="{0EF5FB5F-2FBC-4A6D-907B-4C89A4E6E487}" type="sibTrans" cxnId="{74886365-86BC-465C-97D5-4F596D729486}">
      <dgm:prSet/>
      <dgm:spPr/>
      <dgm:t>
        <a:bodyPr/>
        <a:lstStyle/>
        <a:p>
          <a:endParaRPr lang="zh-CN" altLang="en-US"/>
        </a:p>
      </dgm:t>
    </dgm:pt>
    <dgm:pt modelId="{35E8D9F3-CD35-4AEA-9AA8-9A803E5CA0BA}">
      <dgm:prSet phldrT="[文本]"/>
      <dgm:spPr/>
      <dgm:t>
        <a:bodyPr/>
        <a:lstStyle/>
        <a:p>
          <a:r>
            <a:rPr lang="zh-CN" altLang="en-US" b="1" i="0" dirty="0" smtClean="0"/>
            <a:t>轻度血友病患者</a:t>
          </a:r>
          <a:endParaRPr lang="zh-CN" altLang="en-US" dirty="0"/>
        </a:p>
      </dgm:t>
    </dgm:pt>
    <dgm:pt modelId="{882C9122-BC4C-48A8-937E-1FD43B3A313F}" type="parTrans" cxnId="{06FF51F0-F944-4871-9187-9250FC801AED}">
      <dgm:prSet/>
      <dgm:spPr/>
      <dgm:t>
        <a:bodyPr/>
        <a:lstStyle/>
        <a:p>
          <a:endParaRPr lang="zh-CN" altLang="en-US"/>
        </a:p>
      </dgm:t>
    </dgm:pt>
    <dgm:pt modelId="{47E9A64B-2099-4A7D-9207-A23BFBF262EB}" type="sibTrans" cxnId="{06FF51F0-F944-4871-9187-9250FC801AED}">
      <dgm:prSet/>
      <dgm:spPr/>
      <dgm:t>
        <a:bodyPr/>
        <a:lstStyle/>
        <a:p>
          <a:endParaRPr lang="zh-CN" altLang="en-US"/>
        </a:p>
      </dgm:t>
    </dgm:pt>
    <dgm:pt modelId="{EE2BCB46-866C-457A-A1A7-2920F05AD401}" type="pres">
      <dgm:prSet presAssocID="{23F91C2E-0783-4396-B61F-B22492636BD1}" presName="linear" presStyleCnt="0">
        <dgm:presLayoutVars>
          <dgm:animLvl val="lvl"/>
          <dgm:resizeHandles val="exact"/>
        </dgm:presLayoutVars>
      </dgm:prSet>
      <dgm:spPr/>
    </dgm:pt>
    <dgm:pt modelId="{87A65BED-C4E5-4E5D-A247-572E6859A1C2}" type="pres">
      <dgm:prSet presAssocID="{41A9743D-CFEE-4893-8153-CF1E832F9485}" presName="parentText" presStyleLbl="node1" presStyleIdx="0" presStyleCnt="3">
        <dgm:presLayoutVars>
          <dgm:chMax val="0"/>
          <dgm:bulletEnabled val="1"/>
        </dgm:presLayoutVars>
      </dgm:prSet>
      <dgm:spPr/>
      <dgm:t>
        <a:bodyPr/>
        <a:lstStyle/>
        <a:p>
          <a:endParaRPr lang="zh-CN" altLang="en-US"/>
        </a:p>
      </dgm:t>
    </dgm:pt>
    <dgm:pt modelId="{27F48B69-5609-435C-8D64-26A4AD12C265}" type="pres">
      <dgm:prSet presAssocID="{41A9743D-CFEE-4893-8153-CF1E832F9485}" presName="childText" presStyleLbl="revTx" presStyleIdx="0" presStyleCnt="3">
        <dgm:presLayoutVars>
          <dgm:bulletEnabled val="1"/>
        </dgm:presLayoutVars>
      </dgm:prSet>
      <dgm:spPr/>
      <dgm:t>
        <a:bodyPr/>
        <a:lstStyle/>
        <a:p>
          <a:endParaRPr lang="zh-CN" altLang="en-US"/>
        </a:p>
      </dgm:t>
    </dgm:pt>
    <dgm:pt modelId="{056C4EDB-2F02-41CB-AF71-8FBE06E21E23}" type="pres">
      <dgm:prSet presAssocID="{1A89A6E3-1A8C-4374-B47F-3E51D533EAAC}" presName="parentText" presStyleLbl="node1" presStyleIdx="1" presStyleCnt="3">
        <dgm:presLayoutVars>
          <dgm:chMax val="0"/>
          <dgm:bulletEnabled val="1"/>
        </dgm:presLayoutVars>
      </dgm:prSet>
      <dgm:spPr/>
      <dgm:t>
        <a:bodyPr/>
        <a:lstStyle/>
        <a:p>
          <a:endParaRPr lang="zh-CN" altLang="en-US"/>
        </a:p>
      </dgm:t>
    </dgm:pt>
    <dgm:pt modelId="{CA55705A-D9CD-4102-AC2A-457601C50673}" type="pres">
      <dgm:prSet presAssocID="{1A89A6E3-1A8C-4374-B47F-3E51D533EAAC}" presName="childText" presStyleLbl="revTx" presStyleIdx="1" presStyleCnt="3">
        <dgm:presLayoutVars>
          <dgm:bulletEnabled val="1"/>
        </dgm:presLayoutVars>
      </dgm:prSet>
      <dgm:spPr/>
      <dgm:t>
        <a:bodyPr/>
        <a:lstStyle/>
        <a:p>
          <a:endParaRPr lang="zh-CN" altLang="en-US"/>
        </a:p>
      </dgm:t>
    </dgm:pt>
    <dgm:pt modelId="{757B0EB1-CEA0-4BE9-B72E-08202103748A}" type="pres">
      <dgm:prSet presAssocID="{35E8D9F3-CD35-4AEA-9AA8-9A803E5CA0BA}" presName="parentText" presStyleLbl="node1" presStyleIdx="2" presStyleCnt="3">
        <dgm:presLayoutVars>
          <dgm:chMax val="0"/>
          <dgm:bulletEnabled val="1"/>
        </dgm:presLayoutVars>
      </dgm:prSet>
      <dgm:spPr/>
      <dgm:t>
        <a:bodyPr/>
        <a:lstStyle/>
        <a:p>
          <a:endParaRPr lang="zh-CN" altLang="en-US"/>
        </a:p>
      </dgm:t>
    </dgm:pt>
    <dgm:pt modelId="{C712FF81-CB74-468B-8480-2A2B82F9DC47}" type="pres">
      <dgm:prSet presAssocID="{35E8D9F3-CD35-4AEA-9AA8-9A803E5CA0BA}" presName="childText" presStyleLbl="revTx" presStyleIdx="2" presStyleCnt="3">
        <dgm:presLayoutVars>
          <dgm:bulletEnabled val="1"/>
        </dgm:presLayoutVars>
      </dgm:prSet>
      <dgm:spPr/>
      <dgm:t>
        <a:bodyPr/>
        <a:lstStyle/>
        <a:p>
          <a:endParaRPr lang="zh-CN" altLang="en-US"/>
        </a:p>
      </dgm:t>
    </dgm:pt>
  </dgm:ptLst>
  <dgm:cxnLst>
    <dgm:cxn modelId="{6F58DCAF-3C47-4E55-A665-D044B0CDD453}" srcId="{23F91C2E-0783-4396-B61F-B22492636BD1}" destId="{1A89A6E3-1A8C-4374-B47F-3E51D533EAAC}" srcOrd="1" destOrd="0" parTransId="{36B5CFC0-9E2E-4FBE-AECE-94A3B795FE5B}" sibTransId="{4EB5119D-069C-4C5E-A376-70383B4B40B6}"/>
    <dgm:cxn modelId="{3BC1FF62-F381-4D90-A52B-63037EA2D557}" type="presOf" srcId="{35E8D9F3-CD35-4AEA-9AA8-9A803E5CA0BA}" destId="{757B0EB1-CEA0-4BE9-B72E-08202103748A}" srcOrd="0" destOrd="0" presId="urn:microsoft.com/office/officeart/2005/8/layout/vList2"/>
    <dgm:cxn modelId="{BDE43ACA-56E8-49F8-A87A-BCE01FA8CF39}" type="presOf" srcId="{9A90076C-2DD0-4C33-BA4C-5B785B850802}" destId="{27F48B69-5609-435C-8D64-26A4AD12C265}" srcOrd="0" destOrd="0" presId="urn:microsoft.com/office/officeart/2005/8/layout/vList2"/>
    <dgm:cxn modelId="{5E4E32BA-B4F8-4458-A83D-EB6043E0AB02}" type="presOf" srcId="{A021BD1B-E5F9-4C02-9AFD-C80F3D7ABDF4}" destId="{C712FF81-CB74-468B-8480-2A2B82F9DC47}" srcOrd="0" destOrd="0" presId="urn:microsoft.com/office/officeart/2005/8/layout/vList2"/>
    <dgm:cxn modelId="{AF687DA4-EA27-43CF-B1E6-8918C0288AC3}" srcId="{23F91C2E-0783-4396-B61F-B22492636BD1}" destId="{41A9743D-CFEE-4893-8153-CF1E832F9485}" srcOrd="0" destOrd="0" parTransId="{3E83A815-4FA0-48FF-86C4-632AEA70EF24}" sibTransId="{46FB6552-09E9-4F4B-9ACB-1B079440E454}"/>
    <dgm:cxn modelId="{5ECB3CE7-BD87-4A96-B0F9-4FB9E93F40D2}" type="presOf" srcId="{23F91C2E-0783-4396-B61F-B22492636BD1}" destId="{EE2BCB46-866C-457A-A1A7-2920F05AD401}" srcOrd="0" destOrd="0" presId="urn:microsoft.com/office/officeart/2005/8/layout/vList2"/>
    <dgm:cxn modelId="{AC52560B-2769-490C-B4F3-43E46793C8A2}" type="presOf" srcId="{30A3B0E0-8335-48FC-B486-ACEF9E4C25A3}" destId="{CA55705A-D9CD-4102-AC2A-457601C50673}" srcOrd="0" destOrd="0" presId="urn:microsoft.com/office/officeart/2005/8/layout/vList2"/>
    <dgm:cxn modelId="{7CBD81D7-7DD8-4B4C-A821-63A74FAEA7BE}" type="presOf" srcId="{41A9743D-CFEE-4893-8153-CF1E832F9485}" destId="{87A65BED-C4E5-4E5D-A247-572E6859A1C2}" srcOrd="0" destOrd="0" presId="urn:microsoft.com/office/officeart/2005/8/layout/vList2"/>
    <dgm:cxn modelId="{74886365-86BC-465C-97D5-4F596D729486}" srcId="{35E8D9F3-CD35-4AEA-9AA8-9A803E5CA0BA}" destId="{A021BD1B-E5F9-4C02-9AFD-C80F3D7ABDF4}" srcOrd="0" destOrd="0" parTransId="{EB0B8E10-20C7-4065-9E6E-0EE5FD116864}" sibTransId="{0EF5FB5F-2FBC-4A6D-907B-4C89A4E6E487}"/>
    <dgm:cxn modelId="{6CFE560A-E8E0-49AF-B562-7C8F96642108}" srcId="{1A89A6E3-1A8C-4374-B47F-3E51D533EAAC}" destId="{30A3B0E0-8335-48FC-B486-ACEF9E4C25A3}" srcOrd="0" destOrd="0" parTransId="{F65FA4E1-8DD0-4E66-884C-568BC6FF4070}" sibTransId="{59EA811B-7AC6-4723-89D7-78751CECF56F}"/>
    <dgm:cxn modelId="{06FF51F0-F944-4871-9187-9250FC801AED}" srcId="{23F91C2E-0783-4396-B61F-B22492636BD1}" destId="{35E8D9F3-CD35-4AEA-9AA8-9A803E5CA0BA}" srcOrd="2" destOrd="0" parTransId="{882C9122-BC4C-48A8-937E-1FD43B3A313F}" sibTransId="{47E9A64B-2099-4A7D-9207-A23BFBF262EB}"/>
    <dgm:cxn modelId="{C52CC2D0-43B9-4F70-8642-5E32C17BE7A1}" type="presOf" srcId="{1A89A6E3-1A8C-4374-B47F-3E51D533EAAC}" destId="{056C4EDB-2F02-41CB-AF71-8FBE06E21E23}" srcOrd="0" destOrd="0" presId="urn:microsoft.com/office/officeart/2005/8/layout/vList2"/>
    <dgm:cxn modelId="{6BABB3A3-521A-4DC0-AF62-78E4384BED3A}" srcId="{41A9743D-CFEE-4893-8153-CF1E832F9485}" destId="{9A90076C-2DD0-4C33-BA4C-5B785B850802}" srcOrd="0" destOrd="0" parTransId="{FF5E4B4E-AE0A-469A-AF36-259EF6B86134}" sibTransId="{AA3806B3-38BD-485D-B5BA-3D5BED116CF6}"/>
    <dgm:cxn modelId="{FD2186CD-9651-486F-BD87-5E9B92D0385C}" type="presParOf" srcId="{EE2BCB46-866C-457A-A1A7-2920F05AD401}" destId="{87A65BED-C4E5-4E5D-A247-572E6859A1C2}" srcOrd="0" destOrd="0" presId="urn:microsoft.com/office/officeart/2005/8/layout/vList2"/>
    <dgm:cxn modelId="{DD265712-3423-48EB-91ED-ACB54C22BC1D}" type="presParOf" srcId="{EE2BCB46-866C-457A-A1A7-2920F05AD401}" destId="{27F48B69-5609-435C-8D64-26A4AD12C265}" srcOrd="1" destOrd="0" presId="urn:microsoft.com/office/officeart/2005/8/layout/vList2"/>
    <dgm:cxn modelId="{3CFDC9C2-E434-42B1-B2D0-743D581865D1}" type="presParOf" srcId="{EE2BCB46-866C-457A-A1A7-2920F05AD401}" destId="{056C4EDB-2F02-41CB-AF71-8FBE06E21E23}" srcOrd="2" destOrd="0" presId="urn:microsoft.com/office/officeart/2005/8/layout/vList2"/>
    <dgm:cxn modelId="{5A665183-70AB-4EA8-8A12-7892B4360752}" type="presParOf" srcId="{EE2BCB46-866C-457A-A1A7-2920F05AD401}" destId="{CA55705A-D9CD-4102-AC2A-457601C50673}" srcOrd="3" destOrd="0" presId="urn:microsoft.com/office/officeart/2005/8/layout/vList2"/>
    <dgm:cxn modelId="{8C5DF2E8-4DAA-4E8F-BD1E-889897B96248}" type="presParOf" srcId="{EE2BCB46-866C-457A-A1A7-2920F05AD401}" destId="{757B0EB1-CEA0-4BE9-B72E-08202103748A}" srcOrd="4" destOrd="0" presId="urn:microsoft.com/office/officeart/2005/8/layout/vList2"/>
    <dgm:cxn modelId="{3024414F-9E47-4F7B-9B34-910A51CD3161}" type="presParOf" srcId="{EE2BCB46-866C-457A-A1A7-2920F05AD401}" destId="{C712FF81-CB74-468B-8480-2A2B82F9DC47}"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F91C2E-0783-4396-B61F-B22492636BD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41A9743D-CFEE-4893-8153-CF1E832F9485}">
      <dgm:prSet phldrT="[文本]"/>
      <dgm:spPr/>
      <dgm:t>
        <a:bodyPr/>
        <a:lstStyle/>
        <a:p>
          <a:r>
            <a:rPr lang="zh-CN" altLang="en-US" b="1" i="0" dirty="0" smtClean="0"/>
            <a:t>甲型血友病</a:t>
          </a:r>
          <a:endParaRPr lang="zh-CN" altLang="en-US" dirty="0"/>
        </a:p>
      </dgm:t>
    </dgm:pt>
    <dgm:pt modelId="{3E83A815-4FA0-48FF-86C4-632AEA70EF24}" type="parTrans" cxnId="{AF687DA4-EA27-43CF-B1E6-8918C0288AC3}">
      <dgm:prSet/>
      <dgm:spPr/>
      <dgm:t>
        <a:bodyPr/>
        <a:lstStyle/>
        <a:p>
          <a:endParaRPr lang="zh-CN" altLang="en-US"/>
        </a:p>
      </dgm:t>
    </dgm:pt>
    <dgm:pt modelId="{46FB6552-09E9-4F4B-9ACB-1B079440E454}" type="sibTrans" cxnId="{AF687DA4-EA27-43CF-B1E6-8918C0288AC3}">
      <dgm:prSet/>
      <dgm:spPr/>
      <dgm:t>
        <a:bodyPr/>
        <a:lstStyle/>
        <a:p>
          <a:endParaRPr lang="zh-CN" altLang="en-US"/>
        </a:p>
      </dgm:t>
    </dgm:pt>
    <dgm:pt modelId="{1A89A6E3-1A8C-4374-B47F-3E51D533EAAC}">
      <dgm:prSet phldrT="[文本]"/>
      <dgm:spPr/>
      <dgm:t>
        <a:bodyPr/>
        <a:lstStyle/>
        <a:p>
          <a:r>
            <a:rPr lang="zh-CN" altLang="en-US" b="1" i="0" dirty="0" smtClean="0"/>
            <a:t>乙型血友病</a:t>
          </a:r>
          <a:endParaRPr lang="zh-CN" altLang="en-US" dirty="0"/>
        </a:p>
      </dgm:t>
    </dgm:pt>
    <dgm:pt modelId="{36B5CFC0-9E2E-4FBE-AECE-94A3B795FE5B}" type="parTrans" cxnId="{6F58DCAF-3C47-4E55-A665-D044B0CDD453}">
      <dgm:prSet/>
      <dgm:spPr/>
      <dgm:t>
        <a:bodyPr/>
        <a:lstStyle/>
        <a:p>
          <a:endParaRPr lang="zh-CN" altLang="en-US"/>
        </a:p>
      </dgm:t>
    </dgm:pt>
    <dgm:pt modelId="{4EB5119D-069C-4C5E-A376-70383B4B40B6}" type="sibTrans" cxnId="{6F58DCAF-3C47-4E55-A665-D044B0CDD453}">
      <dgm:prSet/>
      <dgm:spPr/>
      <dgm:t>
        <a:bodyPr/>
        <a:lstStyle/>
        <a:p>
          <a:endParaRPr lang="zh-CN" altLang="en-US"/>
        </a:p>
      </dgm:t>
    </dgm:pt>
    <dgm:pt modelId="{35E8D9F3-CD35-4AEA-9AA8-9A803E5CA0BA}">
      <dgm:prSet phldrT="[文本]"/>
      <dgm:spPr/>
      <dgm:t>
        <a:bodyPr/>
        <a:lstStyle/>
        <a:p>
          <a:r>
            <a:rPr lang="zh-CN" altLang="en-US" b="1" i="0" dirty="0" smtClean="0"/>
            <a:t>丙型血友病</a:t>
          </a:r>
          <a:endParaRPr lang="zh-CN" altLang="en-US" dirty="0"/>
        </a:p>
      </dgm:t>
    </dgm:pt>
    <dgm:pt modelId="{882C9122-BC4C-48A8-937E-1FD43B3A313F}" type="parTrans" cxnId="{06FF51F0-F944-4871-9187-9250FC801AED}">
      <dgm:prSet/>
      <dgm:spPr/>
      <dgm:t>
        <a:bodyPr/>
        <a:lstStyle/>
        <a:p>
          <a:endParaRPr lang="zh-CN" altLang="en-US"/>
        </a:p>
      </dgm:t>
    </dgm:pt>
    <dgm:pt modelId="{47E9A64B-2099-4A7D-9207-A23BFBF262EB}" type="sibTrans" cxnId="{06FF51F0-F944-4871-9187-9250FC801AED}">
      <dgm:prSet/>
      <dgm:spPr/>
      <dgm:t>
        <a:bodyPr/>
        <a:lstStyle/>
        <a:p>
          <a:endParaRPr lang="zh-CN" altLang="en-US"/>
        </a:p>
      </dgm:t>
    </dgm:pt>
    <dgm:pt modelId="{A4F2930B-69B8-4895-A6C6-E0416C7961AC}">
      <dgm:prSet phldrT="[文本]"/>
      <dgm:spPr/>
      <dgm:t>
        <a:bodyPr/>
        <a:lstStyle/>
        <a:p>
          <a:r>
            <a:rPr lang="zh-CN" altLang="en-US" dirty="0" smtClean="0">
              <a:latin typeface="仿宋" panose="02010609060101010101" pitchFamily="49" charset="-122"/>
              <a:ea typeface="仿宋" panose="02010609060101010101" pitchFamily="49" charset="-122"/>
            </a:rPr>
            <a:t>伴</a:t>
          </a:r>
          <a:r>
            <a:rPr lang="en-US" altLang="zh-CN" dirty="0" smtClean="0">
              <a:latin typeface="仿宋" panose="02010609060101010101" pitchFamily="49" charset="-122"/>
              <a:ea typeface="仿宋" panose="02010609060101010101" pitchFamily="49" charset="-122"/>
            </a:rPr>
            <a:t>X</a:t>
          </a:r>
          <a:r>
            <a:rPr lang="zh-CN" altLang="en-US" dirty="0" smtClean="0">
              <a:latin typeface="仿宋" panose="02010609060101010101" pitchFamily="49" charset="-122"/>
              <a:ea typeface="仿宋" panose="02010609060101010101" pitchFamily="49" charset="-122"/>
            </a:rPr>
            <a:t>染色体隐性遗传。该类患者缺乏第八凝血因子。该类患者占全部血友病患者的</a:t>
          </a:r>
          <a:r>
            <a:rPr lang="en-US" altLang="zh-CN" dirty="0" smtClean="0">
              <a:latin typeface="仿宋" panose="02010609060101010101" pitchFamily="49" charset="-122"/>
              <a:ea typeface="仿宋" panose="02010609060101010101" pitchFamily="49" charset="-122"/>
            </a:rPr>
            <a:t>80%</a:t>
          </a:r>
          <a:r>
            <a:rPr lang="zh-CN" altLang="en-US" dirty="0" smtClean="0">
              <a:latin typeface="仿宋" panose="02010609060101010101" pitchFamily="49" charset="-122"/>
              <a:ea typeface="仿宋" panose="02010609060101010101" pitchFamily="49" charset="-122"/>
            </a:rPr>
            <a:t>至</a:t>
          </a:r>
          <a:r>
            <a:rPr lang="en-US" altLang="zh-CN" dirty="0" smtClean="0">
              <a:latin typeface="仿宋" panose="02010609060101010101" pitchFamily="49" charset="-122"/>
              <a:ea typeface="仿宋" panose="02010609060101010101" pitchFamily="49" charset="-122"/>
            </a:rPr>
            <a:t>85%</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dgm:t>
    </dgm:pt>
    <dgm:pt modelId="{822CC8C7-6B48-43BD-8AF4-DFC4482E554F}" type="parTrans" cxnId="{2741CB9F-0274-4D7C-B988-0CBFBE8C1BEA}">
      <dgm:prSet/>
      <dgm:spPr/>
      <dgm:t>
        <a:bodyPr/>
        <a:lstStyle/>
        <a:p>
          <a:endParaRPr lang="zh-CN" altLang="en-US"/>
        </a:p>
      </dgm:t>
    </dgm:pt>
    <dgm:pt modelId="{2C107444-896C-487E-8CCF-C9EE2733C967}" type="sibTrans" cxnId="{2741CB9F-0274-4D7C-B988-0CBFBE8C1BEA}">
      <dgm:prSet/>
      <dgm:spPr/>
      <dgm:t>
        <a:bodyPr/>
        <a:lstStyle/>
        <a:p>
          <a:endParaRPr lang="zh-CN" altLang="en-US"/>
        </a:p>
      </dgm:t>
    </dgm:pt>
    <dgm:pt modelId="{35A9EB9B-4A2C-4258-B8CC-F00B385EB552}">
      <dgm:prSet phldrT="[文本]"/>
      <dgm:spPr/>
      <dgm:t>
        <a:bodyPr/>
        <a:lstStyle/>
        <a:p>
          <a:r>
            <a:rPr lang="zh-CN" altLang="en-US" dirty="0" smtClean="0">
              <a:latin typeface="仿宋" panose="02010609060101010101" pitchFamily="49" charset="-122"/>
              <a:ea typeface="仿宋" panose="02010609060101010101" pitchFamily="49" charset="-122"/>
            </a:rPr>
            <a:t>伴</a:t>
          </a:r>
          <a:r>
            <a:rPr lang="en-US" altLang="zh-CN" dirty="0" smtClean="0">
              <a:latin typeface="仿宋" panose="02010609060101010101" pitchFamily="49" charset="-122"/>
              <a:ea typeface="仿宋" panose="02010609060101010101" pitchFamily="49" charset="-122"/>
            </a:rPr>
            <a:t>X</a:t>
          </a:r>
          <a:r>
            <a:rPr lang="zh-CN" altLang="en-US" dirty="0" smtClean="0">
              <a:latin typeface="仿宋" panose="02010609060101010101" pitchFamily="49" charset="-122"/>
              <a:ea typeface="仿宋" panose="02010609060101010101" pitchFamily="49" charset="-122"/>
            </a:rPr>
            <a:t>染色体隐性遗传。该类患者缺乏第九凝血因子。该类患者占全部血友病患者的</a:t>
          </a:r>
          <a:r>
            <a:rPr lang="en-US" altLang="zh-CN" dirty="0" smtClean="0">
              <a:latin typeface="仿宋" panose="02010609060101010101" pitchFamily="49" charset="-122"/>
              <a:ea typeface="仿宋" panose="02010609060101010101" pitchFamily="49" charset="-122"/>
            </a:rPr>
            <a:t>15%</a:t>
          </a:r>
          <a:r>
            <a:rPr lang="zh-CN" altLang="en-US" dirty="0" smtClean="0">
              <a:latin typeface="仿宋" panose="02010609060101010101" pitchFamily="49" charset="-122"/>
              <a:ea typeface="仿宋" panose="02010609060101010101" pitchFamily="49" charset="-122"/>
            </a:rPr>
            <a:t>至</a:t>
          </a:r>
          <a:r>
            <a:rPr lang="en-US" altLang="zh-CN" dirty="0" smtClean="0">
              <a:latin typeface="仿宋" panose="02010609060101010101" pitchFamily="49" charset="-122"/>
              <a:ea typeface="仿宋" panose="02010609060101010101" pitchFamily="49" charset="-122"/>
            </a:rPr>
            <a:t>20%</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dgm:t>
    </dgm:pt>
    <dgm:pt modelId="{0340F4CE-E635-4C17-B113-2A655FA13357}" type="parTrans" cxnId="{FE09094B-FC21-4CE7-8953-69D1F7FA8ACE}">
      <dgm:prSet/>
      <dgm:spPr/>
      <dgm:t>
        <a:bodyPr/>
        <a:lstStyle/>
        <a:p>
          <a:endParaRPr lang="zh-CN" altLang="en-US"/>
        </a:p>
      </dgm:t>
    </dgm:pt>
    <dgm:pt modelId="{C33805EA-3CF3-48E3-BBE2-E034F22BABEB}" type="sibTrans" cxnId="{FE09094B-FC21-4CE7-8953-69D1F7FA8ACE}">
      <dgm:prSet/>
      <dgm:spPr/>
      <dgm:t>
        <a:bodyPr/>
        <a:lstStyle/>
        <a:p>
          <a:endParaRPr lang="zh-CN" altLang="en-US"/>
        </a:p>
      </dgm:t>
    </dgm:pt>
    <dgm:pt modelId="{1EA24F05-1F83-4DE7-9A93-17DB308D84B8}">
      <dgm:prSet phldrT="[文本]"/>
      <dgm:spPr/>
      <dgm:t>
        <a:bodyPr/>
        <a:lstStyle/>
        <a:p>
          <a:r>
            <a:rPr lang="zh-CN" altLang="en-US" dirty="0" smtClean="0">
              <a:latin typeface="仿宋" panose="02010609060101010101" pitchFamily="49" charset="-122"/>
              <a:ea typeface="仿宋" panose="02010609060101010101" pitchFamily="49" charset="-122"/>
            </a:rPr>
            <a:t>常染色体隐性遗传。该类患者缺乏第十一凝血因子。该类患者占全部血友病患者的极少数。</a:t>
          </a:r>
          <a:endParaRPr lang="zh-CN" altLang="en-US" dirty="0"/>
        </a:p>
      </dgm:t>
    </dgm:pt>
    <dgm:pt modelId="{10C1A71A-2941-4CAD-B1E2-FF4906FC457F}" type="parTrans" cxnId="{EC10DA7A-0839-40E8-B259-067647397654}">
      <dgm:prSet/>
      <dgm:spPr/>
      <dgm:t>
        <a:bodyPr/>
        <a:lstStyle/>
        <a:p>
          <a:endParaRPr lang="zh-CN" altLang="en-US"/>
        </a:p>
      </dgm:t>
    </dgm:pt>
    <dgm:pt modelId="{08E7499B-3120-4589-89F1-BF88C7464290}" type="sibTrans" cxnId="{EC10DA7A-0839-40E8-B259-067647397654}">
      <dgm:prSet/>
      <dgm:spPr/>
      <dgm:t>
        <a:bodyPr/>
        <a:lstStyle/>
        <a:p>
          <a:endParaRPr lang="zh-CN" altLang="en-US"/>
        </a:p>
      </dgm:t>
    </dgm:pt>
    <dgm:pt modelId="{EE2BCB46-866C-457A-A1A7-2920F05AD401}" type="pres">
      <dgm:prSet presAssocID="{23F91C2E-0783-4396-B61F-B22492636BD1}" presName="linear" presStyleCnt="0">
        <dgm:presLayoutVars>
          <dgm:animLvl val="lvl"/>
          <dgm:resizeHandles val="exact"/>
        </dgm:presLayoutVars>
      </dgm:prSet>
      <dgm:spPr/>
    </dgm:pt>
    <dgm:pt modelId="{87A65BED-C4E5-4E5D-A247-572E6859A1C2}" type="pres">
      <dgm:prSet presAssocID="{41A9743D-CFEE-4893-8153-CF1E832F9485}" presName="parentText" presStyleLbl="node1" presStyleIdx="0" presStyleCnt="3">
        <dgm:presLayoutVars>
          <dgm:chMax val="0"/>
          <dgm:bulletEnabled val="1"/>
        </dgm:presLayoutVars>
      </dgm:prSet>
      <dgm:spPr/>
      <dgm:t>
        <a:bodyPr/>
        <a:lstStyle/>
        <a:p>
          <a:endParaRPr lang="zh-CN" altLang="en-US"/>
        </a:p>
      </dgm:t>
    </dgm:pt>
    <dgm:pt modelId="{27F48B69-5609-435C-8D64-26A4AD12C265}" type="pres">
      <dgm:prSet presAssocID="{41A9743D-CFEE-4893-8153-CF1E832F9485}" presName="childText" presStyleLbl="revTx" presStyleIdx="0" presStyleCnt="3">
        <dgm:presLayoutVars>
          <dgm:bulletEnabled val="1"/>
        </dgm:presLayoutVars>
      </dgm:prSet>
      <dgm:spPr/>
      <dgm:t>
        <a:bodyPr/>
        <a:lstStyle/>
        <a:p>
          <a:endParaRPr lang="zh-CN" altLang="en-US"/>
        </a:p>
      </dgm:t>
    </dgm:pt>
    <dgm:pt modelId="{056C4EDB-2F02-41CB-AF71-8FBE06E21E23}" type="pres">
      <dgm:prSet presAssocID="{1A89A6E3-1A8C-4374-B47F-3E51D533EAAC}" presName="parentText" presStyleLbl="node1" presStyleIdx="1" presStyleCnt="3">
        <dgm:presLayoutVars>
          <dgm:chMax val="0"/>
          <dgm:bulletEnabled val="1"/>
        </dgm:presLayoutVars>
      </dgm:prSet>
      <dgm:spPr/>
      <dgm:t>
        <a:bodyPr/>
        <a:lstStyle/>
        <a:p>
          <a:endParaRPr lang="zh-CN" altLang="en-US"/>
        </a:p>
      </dgm:t>
    </dgm:pt>
    <dgm:pt modelId="{CA55705A-D9CD-4102-AC2A-457601C50673}" type="pres">
      <dgm:prSet presAssocID="{1A89A6E3-1A8C-4374-B47F-3E51D533EAAC}" presName="childText" presStyleLbl="revTx" presStyleIdx="1" presStyleCnt="3">
        <dgm:presLayoutVars>
          <dgm:bulletEnabled val="1"/>
        </dgm:presLayoutVars>
      </dgm:prSet>
      <dgm:spPr/>
      <dgm:t>
        <a:bodyPr/>
        <a:lstStyle/>
        <a:p>
          <a:endParaRPr lang="zh-CN" altLang="en-US"/>
        </a:p>
      </dgm:t>
    </dgm:pt>
    <dgm:pt modelId="{757B0EB1-CEA0-4BE9-B72E-08202103748A}" type="pres">
      <dgm:prSet presAssocID="{35E8D9F3-CD35-4AEA-9AA8-9A803E5CA0BA}" presName="parentText" presStyleLbl="node1" presStyleIdx="2" presStyleCnt="3">
        <dgm:presLayoutVars>
          <dgm:chMax val="0"/>
          <dgm:bulletEnabled val="1"/>
        </dgm:presLayoutVars>
      </dgm:prSet>
      <dgm:spPr/>
      <dgm:t>
        <a:bodyPr/>
        <a:lstStyle/>
        <a:p>
          <a:endParaRPr lang="zh-CN" altLang="en-US"/>
        </a:p>
      </dgm:t>
    </dgm:pt>
    <dgm:pt modelId="{C712FF81-CB74-468B-8480-2A2B82F9DC47}" type="pres">
      <dgm:prSet presAssocID="{35E8D9F3-CD35-4AEA-9AA8-9A803E5CA0BA}" presName="childText" presStyleLbl="revTx" presStyleIdx="2" presStyleCnt="3">
        <dgm:presLayoutVars>
          <dgm:bulletEnabled val="1"/>
        </dgm:presLayoutVars>
      </dgm:prSet>
      <dgm:spPr/>
      <dgm:t>
        <a:bodyPr/>
        <a:lstStyle/>
        <a:p>
          <a:endParaRPr lang="zh-CN" altLang="en-US"/>
        </a:p>
      </dgm:t>
    </dgm:pt>
  </dgm:ptLst>
  <dgm:cxnLst>
    <dgm:cxn modelId="{22DB83F6-4BE7-4664-815E-6E71F32403FE}" type="presOf" srcId="{35A9EB9B-4A2C-4258-B8CC-F00B385EB552}" destId="{CA55705A-D9CD-4102-AC2A-457601C50673}" srcOrd="0" destOrd="0" presId="urn:microsoft.com/office/officeart/2005/8/layout/vList2"/>
    <dgm:cxn modelId="{EC10DA7A-0839-40E8-B259-067647397654}" srcId="{35E8D9F3-CD35-4AEA-9AA8-9A803E5CA0BA}" destId="{1EA24F05-1F83-4DE7-9A93-17DB308D84B8}" srcOrd="0" destOrd="0" parTransId="{10C1A71A-2941-4CAD-B1E2-FF4906FC457F}" sibTransId="{08E7499B-3120-4589-89F1-BF88C7464290}"/>
    <dgm:cxn modelId="{06FF51F0-F944-4871-9187-9250FC801AED}" srcId="{23F91C2E-0783-4396-B61F-B22492636BD1}" destId="{35E8D9F3-CD35-4AEA-9AA8-9A803E5CA0BA}" srcOrd="2" destOrd="0" parTransId="{882C9122-BC4C-48A8-937E-1FD43B3A313F}" sibTransId="{47E9A64B-2099-4A7D-9207-A23BFBF262EB}"/>
    <dgm:cxn modelId="{2741CB9F-0274-4D7C-B988-0CBFBE8C1BEA}" srcId="{41A9743D-CFEE-4893-8153-CF1E832F9485}" destId="{A4F2930B-69B8-4895-A6C6-E0416C7961AC}" srcOrd="0" destOrd="0" parTransId="{822CC8C7-6B48-43BD-8AF4-DFC4482E554F}" sibTransId="{2C107444-896C-487E-8CCF-C9EE2733C967}"/>
    <dgm:cxn modelId="{AF687DA4-EA27-43CF-B1E6-8918C0288AC3}" srcId="{23F91C2E-0783-4396-B61F-B22492636BD1}" destId="{41A9743D-CFEE-4893-8153-CF1E832F9485}" srcOrd="0" destOrd="0" parTransId="{3E83A815-4FA0-48FF-86C4-632AEA70EF24}" sibTransId="{46FB6552-09E9-4F4B-9ACB-1B079440E454}"/>
    <dgm:cxn modelId="{5ECB3CE7-BD87-4A96-B0F9-4FB9E93F40D2}" type="presOf" srcId="{23F91C2E-0783-4396-B61F-B22492636BD1}" destId="{EE2BCB46-866C-457A-A1A7-2920F05AD401}" srcOrd="0" destOrd="0" presId="urn:microsoft.com/office/officeart/2005/8/layout/vList2"/>
    <dgm:cxn modelId="{3BC1FF62-F381-4D90-A52B-63037EA2D557}" type="presOf" srcId="{35E8D9F3-CD35-4AEA-9AA8-9A803E5CA0BA}" destId="{757B0EB1-CEA0-4BE9-B72E-08202103748A}" srcOrd="0" destOrd="0" presId="urn:microsoft.com/office/officeart/2005/8/layout/vList2"/>
    <dgm:cxn modelId="{C52CC2D0-43B9-4F70-8642-5E32C17BE7A1}" type="presOf" srcId="{1A89A6E3-1A8C-4374-B47F-3E51D533EAAC}" destId="{056C4EDB-2F02-41CB-AF71-8FBE06E21E23}" srcOrd="0" destOrd="0" presId="urn:microsoft.com/office/officeart/2005/8/layout/vList2"/>
    <dgm:cxn modelId="{6F58DCAF-3C47-4E55-A665-D044B0CDD453}" srcId="{23F91C2E-0783-4396-B61F-B22492636BD1}" destId="{1A89A6E3-1A8C-4374-B47F-3E51D533EAAC}" srcOrd="1" destOrd="0" parTransId="{36B5CFC0-9E2E-4FBE-AECE-94A3B795FE5B}" sibTransId="{4EB5119D-069C-4C5E-A376-70383B4B40B6}"/>
    <dgm:cxn modelId="{7CBD81D7-7DD8-4B4C-A821-63A74FAEA7BE}" type="presOf" srcId="{41A9743D-CFEE-4893-8153-CF1E832F9485}" destId="{87A65BED-C4E5-4E5D-A247-572E6859A1C2}" srcOrd="0" destOrd="0" presId="urn:microsoft.com/office/officeart/2005/8/layout/vList2"/>
    <dgm:cxn modelId="{0090A041-D479-4201-A167-72BAC801E8A0}" type="presOf" srcId="{1EA24F05-1F83-4DE7-9A93-17DB308D84B8}" destId="{C712FF81-CB74-468B-8480-2A2B82F9DC47}" srcOrd="0" destOrd="0" presId="urn:microsoft.com/office/officeart/2005/8/layout/vList2"/>
    <dgm:cxn modelId="{C77BB380-CAE9-4F5D-8725-ABAF585FCF70}" type="presOf" srcId="{A4F2930B-69B8-4895-A6C6-E0416C7961AC}" destId="{27F48B69-5609-435C-8D64-26A4AD12C265}" srcOrd="0" destOrd="0" presId="urn:microsoft.com/office/officeart/2005/8/layout/vList2"/>
    <dgm:cxn modelId="{FE09094B-FC21-4CE7-8953-69D1F7FA8ACE}" srcId="{1A89A6E3-1A8C-4374-B47F-3E51D533EAAC}" destId="{35A9EB9B-4A2C-4258-B8CC-F00B385EB552}" srcOrd="0" destOrd="0" parTransId="{0340F4CE-E635-4C17-B113-2A655FA13357}" sibTransId="{C33805EA-3CF3-48E3-BBE2-E034F22BABEB}"/>
    <dgm:cxn modelId="{FD2186CD-9651-486F-BD87-5E9B92D0385C}" type="presParOf" srcId="{EE2BCB46-866C-457A-A1A7-2920F05AD401}" destId="{87A65BED-C4E5-4E5D-A247-572E6859A1C2}" srcOrd="0" destOrd="0" presId="urn:microsoft.com/office/officeart/2005/8/layout/vList2"/>
    <dgm:cxn modelId="{D48155C9-EE27-4A4A-8A74-E4303D07EE73}" type="presParOf" srcId="{EE2BCB46-866C-457A-A1A7-2920F05AD401}" destId="{27F48B69-5609-435C-8D64-26A4AD12C265}" srcOrd="1" destOrd="0" presId="urn:microsoft.com/office/officeart/2005/8/layout/vList2"/>
    <dgm:cxn modelId="{3CFDC9C2-E434-42B1-B2D0-743D581865D1}" type="presParOf" srcId="{EE2BCB46-866C-457A-A1A7-2920F05AD401}" destId="{056C4EDB-2F02-41CB-AF71-8FBE06E21E23}" srcOrd="2" destOrd="0" presId="urn:microsoft.com/office/officeart/2005/8/layout/vList2"/>
    <dgm:cxn modelId="{5B676F9D-CC52-4150-94BA-EF865698AB59}" type="presParOf" srcId="{EE2BCB46-866C-457A-A1A7-2920F05AD401}" destId="{CA55705A-D9CD-4102-AC2A-457601C50673}" srcOrd="3" destOrd="0" presId="urn:microsoft.com/office/officeart/2005/8/layout/vList2"/>
    <dgm:cxn modelId="{8C5DF2E8-4DAA-4E8F-BD1E-889897B96248}" type="presParOf" srcId="{EE2BCB46-866C-457A-A1A7-2920F05AD401}" destId="{757B0EB1-CEA0-4BE9-B72E-08202103748A}" srcOrd="4" destOrd="0" presId="urn:microsoft.com/office/officeart/2005/8/layout/vList2"/>
    <dgm:cxn modelId="{5CBBB46F-9B0B-42DB-B012-D02A5A016D95}" type="presParOf" srcId="{EE2BCB46-866C-457A-A1A7-2920F05AD401}" destId="{C712FF81-CB74-468B-8480-2A2B82F9DC47}"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6CDB52-9400-43AA-B340-27E604C1AC1D}" type="doc">
      <dgm:prSet loTypeId="urn:microsoft.com/office/officeart/2005/8/layout/process2" loCatId="process" qsTypeId="urn:microsoft.com/office/officeart/2005/8/quickstyle/simple1" qsCatId="simple" csTypeId="urn:microsoft.com/office/officeart/2005/8/colors/accent1_2" csCatId="accent1" phldr="1"/>
      <dgm:spPr/>
    </dgm:pt>
    <dgm:pt modelId="{2460415F-C2B8-4FC6-85CD-40C13AEDF115}">
      <dgm:prSet phldrT="[文本]" custT="1"/>
      <dgm:spPr/>
      <dgm:t>
        <a:bodyPr/>
        <a:lstStyle/>
        <a:p>
          <a:r>
            <a:rPr lang="zh-CN" altLang="en-US" sz="2400" dirty="0" smtClean="0"/>
            <a:t>出血</a:t>
          </a:r>
          <a:endParaRPr lang="zh-CN" altLang="en-US" sz="2400" dirty="0"/>
        </a:p>
      </dgm:t>
    </dgm:pt>
    <dgm:pt modelId="{C4C7DDF4-C343-45D1-9089-54E60BD8C2FD}" type="parTrans" cxnId="{89E11C19-1259-4509-9589-C0135EDC5773}">
      <dgm:prSet/>
      <dgm:spPr/>
      <dgm:t>
        <a:bodyPr/>
        <a:lstStyle/>
        <a:p>
          <a:endParaRPr lang="zh-CN" altLang="en-US" sz="1200"/>
        </a:p>
      </dgm:t>
    </dgm:pt>
    <dgm:pt modelId="{3BAD50EA-F216-49F9-B7D7-E00CEC877132}" type="sibTrans" cxnId="{89E11C19-1259-4509-9589-C0135EDC5773}">
      <dgm:prSet custT="1"/>
      <dgm:spPr/>
      <dgm:t>
        <a:bodyPr/>
        <a:lstStyle/>
        <a:p>
          <a:endParaRPr lang="zh-CN" altLang="en-US" sz="1800"/>
        </a:p>
      </dgm:t>
    </dgm:pt>
    <dgm:pt modelId="{9A5ED306-6B3F-4A79-82D9-515A3BB424FB}">
      <dgm:prSet phldrT="[文本]" custT="1"/>
      <dgm:spPr/>
      <dgm:t>
        <a:bodyPr/>
        <a:lstStyle/>
        <a:p>
          <a:r>
            <a:rPr lang="zh-CN" altLang="en-US" sz="2400" dirty="0" smtClean="0"/>
            <a:t>血小板</a:t>
          </a:r>
          <a:endParaRPr lang="zh-CN" altLang="en-US" sz="2400" dirty="0"/>
        </a:p>
      </dgm:t>
    </dgm:pt>
    <dgm:pt modelId="{A0FE4405-9911-43DB-AB69-36E74793CAEC}" type="parTrans" cxnId="{8886FCCB-4DFE-4243-8472-B71828664E48}">
      <dgm:prSet/>
      <dgm:spPr/>
      <dgm:t>
        <a:bodyPr/>
        <a:lstStyle/>
        <a:p>
          <a:endParaRPr lang="zh-CN" altLang="en-US" sz="1200"/>
        </a:p>
      </dgm:t>
    </dgm:pt>
    <dgm:pt modelId="{0D726B41-93EE-42B4-A94A-3097964E5339}" type="sibTrans" cxnId="{8886FCCB-4DFE-4243-8472-B71828664E48}">
      <dgm:prSet custT="1"/>
      <dgm:spPr/>
      <dgm:t>
        <a:bodyPr/>
        <a:lstStyle/>
        <a:p>
          <a:endParaRPr lang="zh-CN" altLang="en-US" sz="1800"/>
        </a:p>
      </dgm:t>
    </dgm:pt>
    <dgm:pt modelId="{882869A6-3C6A-4360-9CF8-E8A94435C833}">
      <dgm:prSet phldrT="[文本]" custT="1"/>
      <dgm:spPr/>
      <dgm:t>
        <a:bodyPr/>
        <a:lstStyle/>
        <a:p>
          <a:r>
            <a:rPr lang="zh-CN" altLang="en-US" sz="2400" dirty="0" smtClean="0"/>
            <a:t>凝血</a:t>
          </a:r>
          <a:endParaRPr lang="zh-CN" altLang="en-US" sz="2400" dirty="0"/>
        </a:p>
      </dgm:t>
    </dgm:pt>
    <dgm:pt modelId="{5D646E7C-B853-4E08-9C84-B90CD18C166B}" type="parTrans" cxnId="{F26D74EF-E9D2-4B44-8D43-129317791F6B}">
      <dgm:prSet/>
      <dgm:spPr/>
      <dgm:t>
        <a:bodyPr/>
        <a:lstStyle/>
        <a:p>
          <a:endParaRPr lang="zh-CN" altLang="en-US" sz="1200"/>
        </a:p>
      </dgm:t>
    </dgm:pt>
    <dgm:pt modelId="{A680F79C-CA30-4890-9A93-3872040A5011}" type="sibTrans" cxnId="{F26D74EF-E9D2-4B44-8D43-129317791F6B}">
      <dgm:prSet/>
      <dgm:spPr/>
      <dgm:t>
        <a:bodyPr/>
        <a:lstStyle/>
        <a:p>
          <a:endParaRPr lang="zh-CN" altLang="en-US" sz="1200"/>
        </a:p>
      </dgm:t>
    </dgm:pt>
    <dgm:pt modelId="{9E725A1C-1369-4CB8-B28E-BFAF201C3E6E}" type="pres">
      <dgm:prSet presAssocID="{AF6CDB52-9400-43AA-B340-27E604C1AC1D}" presName="linearFlow" presStyleCnt="0">
        <dgm:presLayoutVars>
          <dgm:resizeHandles val="exact"/>
        </dgm:presLayoutVars>
      </dgm:prSet>
      <dgm:spPr/>
    </dgm:pt>
    <dgm:pt modelId="{B3EA9A46-103A-4227-A504-4FB8190280EF}" type="pres">
      <dgm:prSet presAssocID="{2460415F-C2B8-4FC6-85CD-40C13AEDF115}" presName="node" presStyleLbl="node1" presStyleIdx="0" presStyleCnt="3">
        <dgm:presLayoutVars>
          <dgm:bulletEnabled val="1"/>
        </dgm:presLayoutVars>
      </dgm:prSet>
      <dgm:spPr/>
      <dgm:t>
        <a:bodyPr/>
        <a:lstStyle/>
        <a:p>
          <a:endParaRPr lang="zh-CN" altLang="en-US"/>
        </a:p>
      </dgm:t>
    </dgm:pt>
    <dgm:pt modelId="{A3F12927-70AB-4650-B992-971073A61C53}" type="pres">
      <dgm:prSet presAssocID="{3BAD50EA-F216-49F9-B7D7-E00CEC877132}" presName="sibTrans" presStyleLbl="sibTrans2D1" presStyleIdx="0" presStyleCnt="2"/>
      <dgm:spPr/>
    </dgm:pt>
    <dgm:pt modelId="{7DEA2A68-2C38-4656-A2DA-78A641AE00AA}" type="pres">
      <dgm:prSet presAssocID="{3BAD50EA-F216-49F9-B7D7-E00CEC877132}" presName="connectorText" presStyleLbl="sibTrans2D1" presStyleIdx="0" presStyleCnt="2"/>
      <dgm:spPr/>
    </dgm:pt>
    <dgm:pt modelId="{F30EB195-1777-40A4-98D7-0F315A6D516F}" type="pres">
      <dgm:prSet presAssocID="{9A5ED306-6B3F-4A79-82D9-515A3BB424FB}" presName="node" presStyleLbl="node1" presStyleIdx="1" presStyleCnt="3">
        <dgm:presLayoutVars>
          <dgm:bulletEnabled val="1"/>
        </dgm:presLayoutVars>
      </dgm:prSet>
      <dgm:spPr/>
    </dgm:pt>
    <dgm:pt modelId="{DF95D0A3-44D7-4254-9847-EF131C31EE81}" type="pres">
      <dgm:prSet presAssocID="{0D726B41-93EE-42B4-A94A-3097964E5339}" presName="sibTrans" presStyleLbl="sibTrans2D1" presStyleIdx="1" presStyleCnt="2"/>
      <dgm:spPr/>
    </dgm:pt>
    <dgm:pt modelId="{0897909F-F2E1-4E4F-AAD4-999789A7D3F0}" type="pres">
      <dgm:prSet presAssocID="{0D726B41-93EE-42B4-A94A-3097964E5339}" presName="connectorText" presStyleLbl="sibTrans2D1" presStyleIdx="1" presStyleCnt="2"/>
      <dgm:spPr/>
    </dgm:pt>
    <dgm:pt modelId="{F17979C5-5B8D-4E7E-86ED-4E287F9F5FC7}" type="pres">
      <dgm:prSet presAssocID="{882869A6-3C6A-4360-9CF8-E8A94435C833}" presName="node" presStyleLbl="node1" presStyleIdx="2" presStyleCnt="3">
        <dgm:presLayoutVars>
          <dgm:bulletEnabled val="1"/>
        </dgm:presLayoutVars>
      </dgm:prSet>
      <dgm:spPr/>
    </dgm:pt>
  </dgm:ptLst>
  <dgm:cxnLst>
    <dgm:cxn modelId="{6B991CCF-6663-4C76-B885-84262AEDEED4}" type="presOf" srcId="{3BAD50EA-F216-49F9-B7D7-E00CEC877132}" destId="{A3F12927-70AB-4650-B992-971073A61C53}" srcOrd="0" destOrd="0" presId="urn:microsoft.com/office/officeart/2005/8/layout/process2"/>
    <dgm:cxn modelId="{47F24AEE-3441-4F50-910E-1042CADBD6C0}" type="presOf" srcId="{0D726B41-93EE-42B4-A94A-3097964E5339}" destId="{0897909F-F2E1-4E4F-AAD4-999789A7D3F0}" srcOrd="1" destOrd="0" presId="urn:microsoft.com/office/officeart/2005/8/layout/process2"/>
    <dgm:cxn modelId="{F26D74EF-E9D2-4B44-8D43-129317791F6B}" srcId="{AF6CDB52-9400-43AA-B340-27E604C1AC1D}" destId="{882869A6-3C6A-4360-9CF8-E8A94435C833}" srcOrd="2" destOrd="0" parTransId="{5D646E7C-B853-4E08-9C84-B90CD18C166B}" sibTransId="{A680F79C-CA30-4890-9A93-3872040A5011}"/>
    <dgm:cxn modelId="{FF48A773-811C-4B99-BB1A-A394C5940373}" type="presOf" srcId="{AF6CDB52-9400-43AA-B340-27E604C1AC1D}" destId="{9E725A1C-1369-4CB8-B28E-BFAF201C3E6E}" srcOrd="0" destOrd="0" presId="urn:microsoft.com/office/officeart/2005/8/layout/process2"/>
    <dgm:cxn modelId="{A7289C7F-8C41-473F-8F9B-4C31B3AD2CED}" type="presOf" srcId="{882869A6-3C6A-4360-9CF8-E8A94435C833}" destId="{F17979C5-5B8D-4E7E-86ED-4E287F9F5FC7}" srcOrd="0" destOrd="0" presId="urn:microsoft.com/office/officeart/2005/8/layout/process2"/>
    <dgm:cxn modelId="{E3ABF014-4F4A-4E84-9036-A601AAD4BDFB}" type="presOf" srcId="{3BAD50EA-F216-49F9-B7D7-E00CEC877132}" destId="{7DEA2A68-2C38-4656-A2DA-78A641AE00AA}" srcOrd="1" destOrd="0" presId="urn:microsoft.com/office/officeart/2005/8/layout/process2"/>
    <dgm:cxn modelId="{89E11C19-1259-4509-9589-C0135EDC5773}" srcId="{AF6CDB52-9400-43AA-B340-27E604C1AC1D}" destId="{2460415F-C2B8-4FC6-85CD-40C13AEDF115}" srcOrd="0" destOrd="0" parTransId="{C4C7DDF4-C343-45D1-9089-54E60BD8C2FD}" sibTransId="{3BAD50EA-F216-49F9-B7D7-E00CEC877132}"/>
    <dgm:cxn modelId="{219F2644-2BFB-46D1-ABC4-AA126F188B1D}" type="presOf" srcId="{2460415F-C2B8-4FC6-85CD-40C13AEDF115}" destId="{B3EA9A46-103A-4227-A504-4FB8190280EF}" srcOrd="0" destOrd="0" presId="urn:microsoft.com/office/officeart/2005/8/layout/process2"/>
    <dgm:cxn modelId="{600741DD-19D7-44E1-9D2E-C6B6547E396C}" type="presOf" srcId="{9A5ED306-6B3F-4A79-82D9-515A3BB424FB}" destId="{F30EB195-1777-40A4-98D7-0F315A6D516F}" srcOrd="0" destOrd="0" presId="urn:microsoft.com/office/officeart/2005/8/layout/process2"/>
    <dgm:cxn modelId="{8886FCCB-4DFE-4243-8472-B71828664E48}" srcId="{AF6CDB52-9400-43AA-B340-27E604C1AC1D}" destId="{9A5ED306-6B3F-4A79-82D9-515A3BB424FB}" srcOrd="1" destOrd="0" parTransId="{A0FE4405-9911-43DB-AB69-36E74793CAEC}" sibTransId="{0D726B41-93EE-42B4-A94A-3097964E5339}"/>
    <dgm:cxn modelId="{E51A9492-65F2-4373-9666-76582603A8A1}" type="presOf" srcId="{0D726B41-93EE-42B4-A94A-3097964E5339}" destId="{DF95D0A3-44D7-4254-9847-EF131C31EE81}" srcOrd="0" destOrd="0" presId="urn:microsoft.com/office/officeart/2005/8/layout/process2"/>
    <dgm:cxn modelId="{5CE35EE3-C01F-40F9-A0EF-68A4E49EF195}" type="presParOf" srcId="{9E725A1C-1369-4CB8-B28E-BFAF201C3E6E}" destId="{B3EA9A46-103A-4227-A504-4FB8190280EF}" srcOrd="0" destOrd="0" presId="urn:microsoft.com/office/officeart/2005/8/layout/process2"/>
    <dgm:cxn modelId="{A01E29C5-F82A-476C-8D02-13EA84900710}" type="presParOf" srcId="{9E725A1C-1369-4CB8-B28E-BFAF201C3E6E}" destId="{A3F12927-70AB-4650-B992-971073A61C53}" srcOrd="1" destOrd="0" presId="urn:microsoft.com/office/officeart/2005/8/layout/process2"/>
    <dgm:cxn modelId="{32E4E95E-E5BC-4C8B-81FD-1B47A7E9C0A8}" type="presParOf" srcId="{A3F12927-70AB-4650-B992-971073A61C53}" destId="{7DEA2A68-2C38-4656-A2DA-78A641AE00AA}" srcOrd="0" destOrd="0" presId="urn:microsoft.com/office/officeart/2005/8/layout/process2"/>
    <dgm:cxn modelId="{DA4AE997-F9DE-42F1-A2CD-DC3369BEA0C0}" type="presParOf" srcId="{9E725A1C-1369-4CB8-B28E-BFAF201C3E6E}" destId="{F30EB195-1777-40A4-98D7-0F315A6D516F}" srcOrd="2" destOrd="0" presId="urn:microsoft.com/office/officeart/2005/8/layout/process2"/>
    <dgm:cxn modelId="{4D777D6B-47F7-4E6E-B880-8CE124F18518}" type="presParOf" srcId="{9E725A1C-1369-4CB8-B28E-BFAF201C3E6E}" destId="{DF95D0A3-44D7-4254-9847-EF131C31EE81}" srcOrd="3" destOrd="0" presId="urn:microsoft.com/office/officeart/2005/8/layout/process2"/>
    <dgm:cxn modelId="{D4D82941-4A69-427D-A813-051DE17BE5C7}" type="presParOf" srcId="{DF95D0A3-44D7-4254-9847-EF131C31EE81}" destId="{0897909F-F2E1-4E4F-AAD4-999789A7D3F0}" srcOrd="0" destOrd="0" presId="urn:microsoft.com/office/officeart/2005/8/layout/process2"/>
    <dgm:cxn modelId="{80F5309A-BEC2-4873-A2C8-60D433E25F6F}" type="presParOf" srcId="{9E725A1C-1369-4CB8-B28E-BFAF201C3E6E}" destId="{F17979C5-5B8D-4E7E-86ED-4E287F9F5FC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590335-68F7-410A-997F-6E5FDC0384C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97D4C01F-645F-4C70-A1E8-C4C9368243B6}">
      <dgm:prSet phldrT="[文本]"/>
      <dgm:spPr/>
      <dgm:t>
        <a:bodyPr/>
        <a:lstStyle/>
        <a:p>
          <a:r>
            <a:rPr lang="zh-CN" altLang="en-US" dirty="0" smtClean="0"/>
            <a:t>根治（尚未实现）</a:t>
          </a:r>
          <a:endParaRPr lang="zh-CN" altLang="en-US" dirty="0"/>
        </a:p>
      </dgm:t>
    </dgm:pt>
    <dgm:pt modelId="{FB63A12D-3DD1-42CB-B04D-65B21E981321}" type="parTrans" cxnId="{50EABF9D-5F40-4385-905C-B22D4E1499D0}">
      <dgm:prSet/>
      <dgm:spPr/>
      <dgm:t>
        <a:bodyPr/>
        <a:lstStyle/>
        <a:p>
          <a:endParaRPr lang="zh-CN" altLang="en-US"/>
        </a:p>
      </dgm:t>
    </dgm:pt>
    <dgm:pt modelId="{0DA01AE3-1C6D-4951-8EBB-2233B6F82557}" type="sibTrans" cxnId="{50EABF9D-5F40-4385-905C-B22D4E1499D0}">
      <dgm:prSet/>
      <dgm:spPr/>
      <dgm:t>
        <a:bodyPr/>
        <a:lstStyle/>
        <a:p>
          <a:endParaRPr lang="zh-CN" altLang="en-US"/>
        </a:p>
      </dgm:t>
    </dgm:pt>
    <dgm:pt modelId="{49971F21-7A60-4FD5-87D5-119660FAD907}">
      <dgm:prSet phldrT="[文本]"/>
      <dgm:spPr/>
      <dgm:t>
        <a:bodyPr/>
        <a:lstStyle/>
        <a:p>
          <a:r>
            <a:rPr lang="zh-CN" altLang="en-US" b="0" i="0" dirty="0" smtClean="0"/>
            <a:t>血浆成分治疗</a:t>
          </a:r>
          <a:endParaRPr lang="zh-CN" altLang="en-US" dirty="0"/>
        </a:p>
      </dgm:t>
    </dgm:pt>
    <dgm:pt modelId="{F065581C-1877-4CAC-9270-7183E4ED4CA6}" type="parTrans" cxnId="{BE0BB90F-CA86-4528-BA42-3BFE17231999}">
      <dgm:prSet/>
      <dgm:spPr/>
      <dgm:t>
        <a:bodyPr/>
        <a:lstStyle/>
        <a:p>
          <a:endParaRPr lang="zh-CN" altLang="en-US"/>
        </a:p>
      </dgm:t>
    </dgm:pt>
    <dgm:pt modelId="{FF5BBB86-DF5A-4198-BE7D-16B44C7C3C62}" type="sibTrans" cxnId="{BE0BB90F-CA86-4528-BA42-3BFE17231999}">
      <dgm:prSet/>
      <dgm:spPr/>
      <dgm:t>
        <a:bodyPr/>
        <a:lstStyle/>
        <a:p>
          <a:endParaRPr lang="zh-CN" altLang="en-US"/>
        </a:p>
      </dgm:t>
    </dgm:pt>
    <dgm:pt modelId="{109A9991-A918-4B2A-AEE7-B319E4717E0E}">
      <dgm:prSet phldrT="[文本]"/>
      <dgm:spPr/>
      <dgm:t>
        <a:bodyPr/>
        <a:lstStyle/>
        <a:p>
          <a:r>
            <a:rPr lang="zh-CN" altLang="en-US" dirty="0" smtClean="0"/>
            <a:t>凝血因子制剂</a:t>
          </a:r>
          <a:endParaRPr lang="zh-CN" altLang="en-US" dirty="0"/>
        </a:p>
      </dgm:t>
    </dgm:pt>
    <dgm:pt modelId="{B6440C80-64C0-46A6-9ADE-B11A969C76FA}" type="parTrans" cxnId="{95731F32-CD68-45B0-92E7-0D0186B24D4C}">
      <dgm:prSet/>
      <dgm:spPr/>
      <dgm:t>
        <a:bodyPr/>
        <a:lstStyle/>
        <a:p>
          <a:endParaRPr lang="zh-CN" altLang="en-US"/>
        </a:p>
      </dgm:t>
    </dgm:pt>
    <dgm:pt modelId="{9B55B730-6EB2-4CAE-A602-296BC45562A4}" type="sibTrans" cxnId="{95731F32-CD68-45B0-92E7-0D0186B24D4C}">
      <dgm:prSet/>
      <dgm:spPr/>
      <dgm:t>
        <a:bodyPr/>
        <a:lstStyle/>
        <a:p>
          <a:endParaRPr lang="zh-CN" altLang="en-US"/>
        </a:p>
      </dgm:t>
    </dgm:pt>
    <dgm:pt modelId="{402E2618-18DF-415B-8D42-9AC9C2410D67}">
      <dgm:prSet phldrT="[文本]"/>
      <dgm:spPr/>
      <dgm:t>
        <a:bodyPr/>
        <a:lstStyle/>
        <a:p>
          <a:r>
            <a:rPr lang="zh-CN" altLang="en-US" b="0" i="0" smtClean="0"/>
            <a:t>血友病是一种遗传疾病，必须针对基因进行治疗，才有可能根治。</a:t>
          </a:r>
          <a:endParaRPr lang="zh-CN" altLang="en-US"/>
        </a:p>
      </dgm:t>
    </dgm:pt>
    <dgm:pt modelId="{DA5A9589-CF66-4CDD-8FDE-02280F4E55A1}" type="parTrans" cxnId="{1D2E3D34-F3F1-4129-BD49-ECAF4D519C0E}">
      <dgm:prSet/>
      <dgm:spPr/>
      <dgm:t>
        <a:bodyPr/>
        <a:lstStyle/>
        <a:p>
          <a:endParaRPr lang="zh-CN" altLang="en-US"/>
        </a:p>
      </dgm:t>
    </dgm:pt>
    <dgm:pt modelId="{E7E90ECB-AC64-49BF-B98E-C5F417205E5C}" type="sibTrans" cxnId="{1D2E3D34-F3F1-4129-BD49-ECAF4D519C0E}">
      <dgm:prSet/>
      <dgm:spPr/>
      <dgm:t>
        <a:bodyPr/>
        <a:lstStyle/>
        <a:p>
          <a:endParaRPr lang="zh-CN" altLang="en-US"/>
        </a:p>
      </dgm:t>
    </dgm:pt>
    <dgm:pt modelId="{2FCA535A-0E67-4C4C-BC7F-989A5BC21B04}">
      <dgm:prSet phldrT="[文本]"/>
      <dgm:spPr/>
      <dgm:t>
        <a:bodyPr/>
        <a:lstStyle/>
        <a:p>
          <a:r>
            <a:rPr lang="zh-CN" altLang="en-US" dirty="0" smtClean="0"/>
            <a:t>使用成分：血浆、冷沉淀（一单位冷沉淀约含第八凝血因子</a:t>
          </a:r>
          <a:r>
            <a:rPr lang="en-US" altLang="zh-CN" dirty="0" smtClean="0"/>
            <a:t>50</a:t>
          </a:r>
          <a:r>
            <a:rPr lang="zh-CN" altLang="en-US" dirty="0" smtClean="0"/>
            <a:t>单位）</a:t>
          </a:r>
          <a:endParaRPr lang="zh-CN" altLang="en-US" dirty="0"/>
        </a:p>
      </dgm:t>
    </dgm:pt>
    <dgm:pt modelId="{A63EA3AF-26DD-458E-B39F-6F27E493CC90}" type="parTrans" cxnId="{B8C67AFC-3975-4355-9887-89F7D4F4E451}">
      <dgm:prSet/>
      <dgm:spPr/>
      <dgm:t>
        <a:bodyPr/>
        <a:lstStyle/>
        <a:p>
          <a:endParaRPr lang="zh-CN" altLang="en-US"/>
        </a:p>
      </dgm:t>
    </dgm:pt>
    <dgm:pt modelId="{F0A887CF-FEA3-46F4-9761-FCE44032367C}" type="sibTrans" cxnId="{B8C67AFC-3975-4355-9887-89F7D4F4E451}">
      <dgm:prSet/>
      <dgm:spPr/>
      <dgm:t>
        <a:bodyPr/>
        <a:lstStyle/>
        <a:p>
          <a:endParaRPr lang="zh-CN" altLang="en-US"/>
        </a:p>
      </dgm:t>
    </dgm:pt>
    <dgm:pt modelId="{A774F98E-695F-4951-B7BF-F109DBE4DD7F}">
      <dgm:prSet phldrT="[文本]"/>
      <dgm:spPr/>
      <dgm:t>
        <a:bodyPr/>
        <a:lstStyle/>
        <a:p>
          <a:r>
            <a:rPr lang="zh-CN" altLang="en-US" dirty="0" smtClean="0"/>
            <a:t>血浆浓缩：收取有偿或无偿捐血者的血浆，加工浓缩消毒而成。</a:t>
          </a:r>
          <a:endParaRPr lang="zh-CN" altLang="en-US" dirty="0"/>
        </a:p>
      </dgm:t>
    </dgm:pt>
    <dgm:pt modelId="{34E257D0-B55E-4981-BFBC-36C32E00FD5E}" type="parTrans" cxnId="{34101F33-70CF-481C-9892-ADA20BB0A253}">
      <dgm:prSet/>
      <dgm:spPr/>
      <dgm:t>
        <a:bodyPr/>
        <a:lstStyle/>
        <a:p>
          <a:endParaRPr lang="zh-CN" altLang="en-US"/>
        </a:p>
      </dgm:t>
    </dgm:pt>
    <dgm:pt modelId="{0FB5AE45-AF54-4D63-BAE9-2E9265E58AB7}" type="sibTrans" cxnId="{34101F33-70CF-481C-9892-ADA20BB0A253}">
      <dgm:prSet/>
      <dgm:spPr/>
      <dgm:t>
        <a:bodyPr/>
        <a:lstStyle/>
        <a:p>
          <a:endParaRPr lang="zh-CN" altLang="en-US"/>
        </a:p>
      </dgm:t>
    </dgm:pt>
    <dgm:pt modelId="{DE6FE3B1-CEEC-4A8E-946C-F1E35A934E28}">
      <dgm:prSet phldrT="[文本]"/>
      <dgm:spPr/>
      <dgm:t>
        <a:bodyPr/>
        <a:lstStyle/>
        <a:p>
          <a:r>
            <a:rPr lang="zh-CN" altLang="en-US" b="0" i="0" smtClean="0"/>
            <a:t>基因工程技术制备：利用基因克隆的技术，利用微生物制造凝血因子，再加工浓缩消毒。</a:t>
          </a:r>
          <a:endParaRPr lang="zh-CN" altLang="en-US" dirty="0"/>
        </a:p>
      </dgm:t>
    </dgm:pt>
    <dgm:pt modelId="{8DA17E9A-12B9-4DD0-99BD-BC8736C0E819}" type="parTrans" cxnId="{D6C43880-0C30-4FF5-AE74-FC0BAE62C8BC}">
      <dgm:prSet/>
      <dgm:spPr/>
      <dgm:t>
        <a:bodyPr/>
        <a:lstStyle/>
        <a:p>
          <a:endParaRPr lang="zh-CN" altLang="en-US"/>
        </a:p>
      </dgm:t>
    </dgm:pt>
    <dgm:pt modelId="{04314772-C7A3-4661-906A-7EEF6897C134}" type="sibTrans" cxnId="{D6C43880-0C30-4FF5-AE74-FC0BAE62C8BC}">
      <dgm:prSet/>
      <dgm:spPr/>
      <dgm:t>
        <a:bodyPr/>
        <a:lstStyle/>
        <a:p>
          <a:endParaRPr lang="zh-CN" altLang="en-US"/>
        </a:p>
      </dgm:t>
    </dgm:pt>
    <dgm:pt modelId="{6239B0A8-FEC8-4A9F-AC33-39EF663B8C3E}" type="pres">
      <dgm:prSet presAssocID="{82590335-68F7-410A-997F-6E5FDC0384C7}" presName="linear" presStyleCnt="0">
        <dgm:presLayoutVars>
          <dgm:dir/>
          <dgm:animLvl val="lvl"/>
          <dgm:resizeHandles val="exact"/>
        </dgm:presLayoutVars>
      </dgm:prSet>
      <dgm:spPr/>
    </dgm:pt>
    <dgm:pt modelId="{C6644BC0-37E1-451B-A556-259D89BDC6F1}" type="pres">
      <dgm:prSet presAssocID="{97D4C01F-645F-4C70-A1E8-C4C9368243B6}" presName="parentLin" presStyleCnt="0"/>
      <dgm:spPr/>
    </dgm:pt>
    <dgm:pt modelId="{A89094A3-48BE-46BB-8905-AE17E9E74273}" type="pres">
      <dgm:prSet presAssocID="{97D4C01F-645F-4C70-A1E8-C4C9368243B6}" presName="parentLeftMargin" presStyleLbl="node1" presStyleIdx="0" presStyleCnt="3"/>
      <dgm:spPr/>
    </dgm:pt>
    <dgm:pt modelId="{57C93F88-F420-4CFF-A706-595903CF3CF6}" type="pres">
      <dgm:prSet presAssocID="{97D4C01F-645F-4C70-A1E8-C4C9368243B6}" presName="parentText" presStyleLbl="node1" presStyleIdx="0" presStyleCnt="3">
        <dgm:presLayoutVars>
          <dgm:chMax val="0"/>
          <dgm:bulletEnabled val="1"/>
        </dgm:presLayoutVars>
      </dgm:prSet>
      <dgm:spPr/>
      <dgm:t>
        <a:bodyPr/>
        <a:lstStyle/>
        <a:p>
          <a:endParaRPr lang="zh-CN" altLang="en-US"/>
        </a:p>
      </dgm:t>
    </dgm:pt>
    <dgm:pt modelId="{1ABDEBB3-7875-47D1-A770-71B6B32D0179}" type="pres">
      <dgm:prSet presAssocID="{97D4C01F-645F-4C70-A1E8-C4C9368243B6}" presName="negativeSpace" presStyleCnt="0"/>
      <dgm:spPr/>
    </dgm:pt>
    <dgm:pt modelId="{9B303616-6DEB-4187-AB92-4ACE6B75C150}" type="pres">
      <dgm:prSet presAssocID="{97D4C01F-645F-4C70-A1E8-C4C9368243B6}" presName="childText" presStyleLbl="conFgAcc1" presStyleIdx="0" presStyleCnt="3">
        <dgm:presLayoutVars>
          <dgm:bulletEnabled val="1"/>
        </dgm:presLayoutVars>
      </dgm:prSet>
      <dgm:spPr/>
    </dgm:pt>
    <dgm:pt modelId="{3C49ADD2-A79A-4D49-8162-1D26936BCCDD}" type="pres">
      <dgm:prSet presAssocID="{0DA01AE3-1C6D-4951-8EBB-2233B6F82557}" presName="spaceBetweenRectangles" presStyleCnt="0"/>
      <dgm:spPr/>
    </dgm:pt>
    <dgm:pt modelId="{3911E527-E772-49FF-9958-8F9450A5928E}" type="pres">
      <dgm:prSet presAssocID="{49971F21-7A60-4FD5-87D5-119660FAD907}" presName="parentLin" presStyleCnt="0"/>
      <dgm:spPr/>
    </dgm:pt>
    <dgm:pt modelId="{4084FF08-658E-4C37-9411-3A72246E3E5F}" type="pres">
      <dgm:prSet presAssocID="{49971F21-7A60-4FD5-87D5-119660FAD907}" presName="parentLeftMargin" presStyleLbl="node1" presStyleIdx="0" presStyleCnt="3"/>
      <dgm:spPr/>
    </dgm:pt>
    <dgm:pt modelId="{F4228B00-FDAC-4DDF-A880-5C66E0A55AA4}" type="pres">
      <dgm:prSet presAssocID="{49971F21-7A60-4FD5-87D5-119660FAD907}" presName="parentText" presStyleLbl="node1" presStyleIdx="1" presStyleCnt="3">
        <dgm:presLayoutVars>
          <dgm:chMax val="0"/>
          <dgm:bulletEnabled val="1"/>
        </dgm:presLayoutVars>
      </dgm:prSet>
      <dgm:spPr/>
      <dgm:t>
        <a:bodyPr/>
        <a:lstStyle/>
        <a:p>
          <a:endParaRPr lang="zh-CN" altLang="en-US"/>
        </a:p>
      </dgm:t>
    </dgm:pt>
    <dgm:pt modelId="{1943A5FC-3237-4121-9435-0BD850BC4F58}" type="pres">
      <dgm:prSet presAssocID="{49971F21-7A60-4FD5-87D5-119660FAD907}" presName="negativeSpace" presStyleCnt="0"/>
      <dgm:spPr/>
    </dgm:pt>
    <dgm:pt modelId="{7AA61F93-381A-4EF5-99F9-6CBA31C69F61}" type="pres">
      <dgm:prSet presAssocID="{49971F21-7A60-4FD5-87D5-119660FAD907}" presName="childText" presStyleLbl="conFgAcc1" presStyleIdx="1" presStyleCnt="3">
        <dgm:presLayoutVars>
          <dgm:bulletEnabled val="1"/>
        </dgm:presLayoutVars>
      </dgm:prSet>
      <dgm:spPr/>
      <dgm:t>
        <a:bodyPr/>
        <a:lstStyle/>
        <a:p>
          <a:endParaRPr lang="zh-CN" altLang="en-US"/>
        </a:p>
      </dgm:t>
    </dgm:pt>
    <dgm:pt modelId="{B966D5C5-27AF-4602-82D4-91A08B99C61D}" type="pres">
      <dgm:prSet presAssocID="{FF5BBB86-DF5A-4198-BE7D-16B44C7C3C62}" presName="spaceBetweenRectangles" presStyleCnt="0"/>
      <dgm:spPr/>
    </dgm:pt>
    <dgm:pt modelId="{E437A2C1-E7D6-4CF0-A31E-5C2BF056EAFA}" type="pres">
      <dgm:prSet presAssocID="{109A9991-A918-4B2A-AEE7-B319E4717E0E}" presName="parentLin" presStyleCnt="0"/>
      <dgm:spPr/>
    </dgm:pt>
    <dgm:pt modelId="{FAF7ADB2-4176-4ED6-A28A-9505FF96BAC6}" type="pres">
      <dgm:prSet presAssocID="{109A9991-A918-4B2A-AEE7-B319E4717E0E}" presName="parentLeftMargin" presStyleLbl="node1" presStyleIdx="1" presStyleCnt="3"/>
      <dgm:spPr/>
    </dgm:pt>
    <dgm:pt modelId="{C806DB96-D20E-4210-A1B5-9AA5C4DD732F}" type="pres">
      <dgm:prSet presAssocID="{109A9991-A918-4B2A-AEE7-B319E4717E0E}" presName="parentText" presStyleLbl="node1" presStyleIdx="2" presStyleCnt="3">
        <dgm:presLayoutVars>
          <dgm:chMax val="0"/>
          <dgm:bulletEnabled val="1"/>
        </dgm:presLayoutVars>
      </dgm:prSet>
      <dgm:spPr/>
    </dgm:pt>
    <dgm:pt modelId="{0FC80514-E3CF-4B01-939E-B740E2D7B556}" type="pres">
      <dgm:prSet presAssocID="{109A9991-A918-4B2A-AEE7-B319E4717E0E}" presName="negativeSpace" presStyleCnt="0"/>
      <dgm:spPr/>
    </dgm:pt>
    <dgm:pt modelId="{6F1B1921-7BE3-40A7-8EEB-03C774A674BC}" type="pres">
      <dgm:prSet presAssocID="{109A9991-A918-4B2A-AEE7-B319E4717E0E}" presName="childText" presStyleLbl="conFgAcc1" presStyleIdx="2" presStyleCnt="3">
        <dgm:presLayoutVars>
          <dgm:bulletEnabled val="1"/>
        </dgm:presLayoutVars>
      </dgm:prSet>
      <dgm:spPr/>
      <dgm:t>
        <a:bodyPr/>
        <a:lstStyle/>
        <a:p>
          <a:endParaRPr lang="zh-CN" altLang="en-US"/>
        </a:p>
      </dgm:t>
    </dgm:pt>
  </dgm:ptLst>
  <dgm:cxnLst>
    <dgm:cxn modelId="{4E9A9E01-3D6D-4187-99F2-329218752462}" type="presOf" srcId="{82590335-68F7-410A-997F-6E5FDC0384C7}" destId="{6239B0A8-FEC8-4A9F-AC33-39EF663B8C3E}" srcOrd="0" destOrd="0" presId="urn:microsoft.com/office/officeart/2005/8/layout/list1"/>
    <dgm:cxn modelId="{2F016ACC-72E4-4CB0-970B-F21636AB0A58}" type="presOf" srcId="{49971F21-7A60-4FD5-87D5-119660FAD907}" destId="{F4228B00-FDAC-4DDF-A880-5C66E0A55AA4}" srcOrd="1" destOrd="0" presId="urn:microsoft.com/office/officeart/2005/8/layout/list1"/>
    <dgm:cxn modelId="{77577554-C921-42C1-AB9B-A697C42F924F}" type="presOf" srcId="{109A9991-A918-4B2A-AEE7-B319E4717E0E}" destId="{C806DB96-D20E-4210-A1B5-9AA5C4DD732F}" srcOrd="1" destOrd="0" presId="urn:microsoft.com/office/officeart/2005/8/layout/list1"/>
    <dgm:cxn modelId="{6B5AE40E-664E-4625-9021-9EFD240EF0EB}" type="presOf" srcId="{49971F21-7A60-4FD5-87D5-119660FAD907}" destId="{4084FF08-658E-4C37-9411-3A72246E3E5F}" srcOrd="0" destOrd="0" presId="urn:microsoft.com/office/officeart/2005/8/layout/list1"/>
    <dgm:cxn modelId="{97063B1F-96D8-4C74-A506-4E7094B02117}" type="presOf" srcId="{97D4C01F-645F-4C70-A1E8-C4C9368243B6}" destId="{A89094A3-48BE-46BB-8905-AE17E9E74273}" srcOrd="0" destOrd="0" presId="urn:microsoft.com/office/officeart/2005/8/layout/list1"/>
    <dgm:cxn modelId="{8425BD4B-7D93-44D6-908C-0F365DEE3AFB}" type="presOf" srcId="{97D4C01F-645F-4C70-A1E8-C4C9368243B6}" destId="{57C93F88-F420-4CFF-A706-595903CF3CF6}" srcOrd="1" destOrd="0" presId="urn:microsoft.com/office/officeart/2005/8/layout/list1"/>
    <dgm:cxn modelId="{28530E4F-23E0-405B-B3F3-D93D90FC7C1C}" type="presOf" srcId="{DE6FE3B1-CEEC-4A8E-946C-F1E35A934E28}" destId="{6F1B1921-7BE3-40A7-8EEB-03C774A674BC}" srcOrd="0" destOrd="1" presId="urn:microsoft.com/office/officeart/2005/8/layout/list1"/>
    <dgm:cxn modelId="{BE0BB90F-CA86-4528-BA42-3BFE17231999}" srcId="{82590335-68F7-410A-997F-6E5FDC0384C7}" destId="{49971F21-7A60-4FD5-87D5-119660FAD907}" srcOrd="1" destOrd="0" parTransId="{F065581C-1877-4CAC-9270-7183E4ED4CA6}" sibTransId="{FF5BBB86-DF5A-4198-BE7D-16B44C7C3C62}"/>
    <dgm:cxn modelId="{34101F33-70CF-481C-9892-ADA20BB0A253}" srcId="{109A9991-A918-4B2A-AEE7-B319E4717E0E}" destId="{A774F98E-695F-4951-B7BF-F109DBE4DD7F}" srcOrd="0" destOrd="0" parTransId="{34E257D0-B55E-4981-BFBC-36C32E00FD5E}" sibTransId="{0FB5AE45-AF54-4D63-BAE9-2E9265E58AB7}"/>
    <dgm:cxn modelId="{95731F32-CD68-45B0-92E7-0D0186B24D4C}" srcId="{82590335-68F7-410A-997F-6E5FDC0384C7}" destId="{109A9991-A918-4B2A-AEE7-B319E4717E0E}" srcOrd="2" destOrd="0" parTransId="{B6440C80-64C0-46A6-9ADE-B11A969C76FA}" sibTransId="{9B55B730-6EB2-4CAE-A602-296BC45562A4}"/>
    <dgm:cxn modelId="{B077CE83-47E6-467E-BCD4-F1EBCDF8957D}" type="presOf" srcId="{A774F98E-695F-4951-B7BF-F109DBE4DD7F}" destId="{6F1B1921-7BE3-40A7-8EEB-03C774A674BC}" srcOrd="0" destOrd="0" presId="urn:microsoft.com/office/officeart/2005/8/layout/list1"/>
    <dgm:cxn modelId="{96EAF05E-CAF3-40AD-9DBC-40AEC8C174C9}" type="presOf" srcId="{2FCA535A-0E67-4C4C-BC7F-989A5BC21B04}" destId="{7AA61F93-381A-4EF5-99F9-6CBA31C69F61}" srcOrd="0" destOrd="0" presId="urn:microsoft.com/office/officeart/2005/8/layout/list1"/>
    <dgm:cxn modelId="{50EABF9D-5F40-4385-905C-B22D4E1499D0}" srcId="{82590335-68F7-410A-997F-6E5FDC0384C7}" destId="{97D4C01F-645F-4C70-A1E8-C4C9368243B6}" srcOrd="0" destOrd="0" parTransId="{FB63A12D-3DD1-42CB-B04D-65B21E981321}" sibTransId="{0DA01AE3-1C6D-4951-8EBB-2233B6F82557}"/>
    <dgm:cxn modelId="{1D2E3D34-F3F1-4129-BD49-ECAF4D519C0E}" srcId="{97D4C01F-645F-4C70-A1E8-C4C9368243B6}" destId="{402E2618-18DF-415B-8D42-9AC9C2410D67}" srcOrd="0" destOrd="0" parTransId="{DA5A9589-CF66-4CDD-8FDE-02280F4E55A1}" sibTransId="{E7E90ECB-AC64-49BF-B98E-C5F417205E5C}"/>
    <dgm:cxn modelId="{A4CA97A5-B63B-47CB-A25F-CF74F783EEE1}" type="presOf" srcId="{402E2618-18DF-415B-8D42-9AC9C2410D67}" destId="{9B303616-6DEB-4187-AB92-4ACE6B75C150}" srcOrd="0" destOrd="0" presId="urn:microsoft.com/office/officeart/2005/8/layout/list1"/>
    <dgm:cxn modelId="{D6C43880-0C30-4FF5-AE74-FC0BAE62C8BC}" srcId="{109A9991-A918-4B2A-AEE7-B319E4717E0E}" destId="{DE6FE3B1-CEEC-4A8E-946C-F1E35A934E28}" srcOrd="1" destOrd="0" parTransId="{8DA17E9A-12B9-4DD0-99BD-BC8736C0E819}" sibTransId="{04314772-C7A3-4661-906A-7EEF6897C134}"/>
    <dgm:cxn modelId="{B8C67AFC-3975-4355-9887-89F7D4F4E451}" srcId="{49971F21-7A60-4FD5-87D5-119660FAD907}" destId="{2FCA535A-0E67-4C4C-BC7F-989A5BC21B04}" srcOrd="0" destOrd="0" parTransId="{A63EA3AF-26DD-458E-B39F-6F27E493CC90}" sibTransId="{F0A887CF-FEA3-46F4-9761-FCE44032367C}"/>
    <dgm:cxn modelId="{CA896D37-8E1D-4916-842C-B8770935D97E}" type="presOf" srcId="{109A9991-A918-4B2A-AEE7-B319E4717E0E}" destId="{FAF7ADB2-4176-4ED6-A28A-9505FF96BAC6}" srcOrd="0" destOrd="0" presId="urn:microsoft.com/office/officeart/2005/8/layout/list1"/>
    <dgm:cxn modelId="{0AC67668-6DE3-401D-ADAC-88D12222A329}" type="presParOf" srcId="{6239B0A8-FEC8-4A9F-AC33-39EF663B8C3E}" destId="{C6644BC0-37E1-451B-A556-259D89BDC6F1}" srcOrd="0" destOrd="0" presId="urn:microsoft.com/office/officeart/2005/8/layout/list1"/>
    <dgm:cxn modelId="{3C2E1709-6D8F-4E10-B205-F3E9B5A451B4}" type="presParOf" srcId="{C6644BC0-37E1-451B-A556-259D89BDC6F1}" destId="{A89094A3-48BE-46BB-8905-AE17E9E74273}" srcOrd="0" destOrd="0" presId="urn:microsoft.com/office/officeart/2005/8/layout/list1"/>
    <dgm:cxn modelId="{2D3B374A-5217-4B71-AF66-6BD4727CAB7E}" type="presParOf" srcId="{C6644BC0-37E1-451B-A556-259D89BDC6F1}" destId="{57C93F88-F420-4CFF-A706-595903CF3CF6}" srcOrd="1" destOrd="0" presId="urn:microsoft.com/office/officeart/2005/8/layout/list1"/>
    <dgm:cxn modelId="{1D6A1D0E-387F-455E-900C-8AD25339D9C2}" type="presParOf" srcId="{6239B0A8-FEC8-4A9F-AC33-39EF663B8C3E}" destId="{1ABDEBB3-7875-47D1-A770-71B6B32D0179}" srcOrd="1" destOrd="0" presId="urn:microsoft.com/office/officeart/2005/8/layout/list1"/>
    <dgm:cxn modelId="{57223B95-67CE-4FA7-94AB-A25E7F2E3B6F}" type="presParOf" srcId="{6239B0A8-FEC8-4A9F-AC33-39EF663B8C3E}" destId="{9B303616-6DEB-4187-AB92-4ACE6B75C150}" srcOrd="2" destOrd="0" presId="urn:microsoft.com/office/officeart/2005/8/layout/list1"/>
    <dgm:cxn modelId="{FA79D389-A03A-463C-9EBE-7EC52F23CFE9}" type="presParOf" srcId="{6239B0A8-FEC8-4A9F-AC33-39EF663B8C3E}" destId="{3C49ADD2-A79A-4D49-8162-1D26936BCCDD}" srcOrd="3" destOrd="0" presId="urn:microsoft.com/office/officeart/2005/8/layout/list1"/>
    <dgm:cxn modelId="{C64C4626-0B24-481D-86A3-147F2D7D72C6}" type="presParOf" srcId="{6239B0A8-FEC8-4A9F-AC33-39EF663B8C3E}" destId="{3911E527-E772-49FF-9958-8F9450A5928E}" srcOrd="4" destOrd="0" presId="urn:microsoft.com/office/officeart/2005/8/layout/list1"/>
    <dgm:cxn modelId="{8C801C0D-421E-4210-A98F-07F12DF27BF9}" type="presParOf" srcId="{3911E527-E772-49FF-9958-8F9450A5928E}" destId="{4084FF08-658E-4C37-9411-3A72246E3E5F}" srcOrd="0" destOrd="0" presId="urn:microsoft.com/office/officeart/2005/8/layout/list1"/>
    <dgm:cxn modelId="{A320AFC0-DFEB-4D2A-8F19-59824E8785D9}" type="presParOf" srcId="{3911E527-E772-49FF-9958-8F9450A5928E}" destId="{F4228B00-FDAC-4DDF-A880-5C66E0A55AA4}" srcOrd="1" destOrd="0" presId="urn:microsoft.com/office/officeart/2005/8/layout/list1"/>
    <dgm:cxn modelId="{AC8771F9-38B3-4FFF-879B-35DD5D006280}" type="presParOf" srcId="{6239B0A8-FEC8-4A9F-AC33-39EF663B8C3E}" destId="{1943A5FC-3237-4121-9435-0BD850BC4F58}" srcOrd="5" destOrd="0" presId="urn:microsoft.com/office/officeart/2005/8/layout/list1"/>
    <dgm:cxn modelId="{5A6623CE-62B7-4DF5-B61E-4969C80A64B4}" type="presParOf" srcId="{6239B0A8-FEC8-4A9F-AC33-39EF663B8C3E}" destId="{7AA61F93-381A-4EF5-99F9-6CBA31C69F61}" srcOrd="6" destOrd="0" presId="urn:microsoft.com/office/officeart/2005/8/layout/list1"/>
    <dgm:cxn modelId="{143386C7-E24A-4753-8F65-4D1EC1D6A02A}" type="presParOf" srcId="{6239B0A8-FEC8-4A9F-AC33-39EF663B8C3E}" destId="{B966D5C5-27AF-4602-82D4-91A08B99C61D}" srcOrd="7" destOrd="0" presId="urn:microsoft.com/office/officeart/2005/8/layout/list1"/>
    <dgm:cxn modelId="{F4FD3FBD-8C5D-4F72-B0D3-25B1CE6E0CFC}" type="presParOf" srcId="{6239B0A8-FEC8-4A9F-AC33-39EF663B8C3E}" destId="{E437A2C1-E7D6-4CF0-A31E-5C2BF056EAFA}" srcOrd="8" destOrd="0" presId="urn:microsoft.com/office/officeart/2005/8/layout/list1"/>
    <dgm:cxn modelId="{0066221E-5C07-4A6F-B912-5818AD1BF306}" type="presParOf" srcId="{E437A2C1-E7D6-4CF0-A31E-5C2BF056EAFA}" destId="{FAF7ADB2-4176-4ED6-A28A-9505FF96BAC6}" srcOrd="0" destOrd="0" presId="urn:microsoft.com/office/officeart/2005/8/layout/list1"/>
    <dgm:cxn modelId="{AFFE9633-4332-46C1-BA01-623C899E3A40}" type="presParOf" srcId="{E437A2C1-E7D6-4CF0-A31E-5C2BF056EAFA}" destId="{C806DB96-D20E-4210-A1B5-9AA5C4DD732F}" srcOrd="1" destOrd="0" presId="urn:microsoft.com/office/officeart/2005/8/layout/list1"/>
    <dgm:cxn modelId="{D019D2E5-31DE-434B-A060-405969403081}" type="presParOf" srcId="{6239B0A8-FEC8-4A9F-AC33-39EF663B8C3E}" destId="{0FC80514-E3CF-4B01-939E-B740E2D7B556}" srcOrd="9" destOrd="0" presId="urn:microsoft.com/office/officeart/2005/8/layout/list1"/>
    <dgm:cxn modelId="{11242FFF-736C-430B-BD2C-49B996E13EAC}" type="presParOf" srcId="{6239B0A8-FEC8-4A9F-AC33-39EF663B8C3E}" destId="{6F1B1921-7BE3-40A7-8EEB-03C774A674B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9BA34-02B6-4A76-91AA-4BE080E91C70}">
      <dsp:nvSpPr>
        <dsp:cNvPr id="0" name=""/>
        <dsp:cNvSpPr/>
      </dsp:nvSpPr>
      <dsp:spPr>
        <a:xfrm rot="10800000">
          <a:off x="2583861" y="485"/>
          <a:ext cx="9129568" cy="1137232"/>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488" tIns="106680" rIns="199136" bIns="106680" numCol="1" spcCol="1270" anchor="ctr" anchorCtr="0">
          <a:noAutofit/>
        </a:bodyPr>
        <a:lstStyle/>
        <a:p>
          <a:pPr lvl="0" algn="ctr" defTabSz="1244600">
            <a:lnSpc>
              <a:spcPct val="90000"/>
            </a:lnSpc>
            <a:spcBef>
              <a:spcPct val="0"/>
            </a:spcBef>
            <a:spcAft>
              <a:spcPct val="35000"/>
            </a:spcAft>
          </a:pPr>
          <a:r>
            <a:rPr lang="zh-CN" altLang="en-US" sz="2800" b="0" i="0" kern="1200" dirty="0" smtClean="0">
              <a:solidFill>
                <a:schemeClr val="tx1"/>
              </a:solidFill>
              <a:latin typeface="仿宋" panose="02010609060101010101" pitchFamily="49" charset="-122"/>
              <a:ea typeface="仿宋" panose="02010609060101010101" pitchFamily="49" charset="-122"/>
            </a:rPr>
            <a:t>血管破裂后，血液较难凝结，因而流失更多的血</a:t>
          </a:r>
          <a:endParaRPr lang="zh-CN" altLang="en-US" sz="2800" kern="1200" dirty="0">
            <a:solidFill>
              <a:schemeClr val="tx1"/>
            </a:solidFill>
            <a:latin typeface="仿宋" panose="02010609060101010101" pitchFamily="49" charset="-122"/>
            <a:ea typeface="仿宋" panose="02010609060101010101" pitchFamily="49" charset="-122"/>
          </a:endParaRPr>
        </a:p>
      </dsp:txBody>
      <dsp:txXfrm rot="10800000">
        <a:off x="2868169" y="485"/>
        <a:ext cx="8845260" cy="1137232"/>
      </dsp:txXfrm>
    </dsp:sp>
    <dsp:sp modelId="{313F90C7-96DD-427B-B066-1F202B2E0F2D}">
      <dsp:nvSpPr>
        <dsp:cNvPr id="0" name=""/>
        <dsp:cNvSpPr/>
      </dsp:nvSpPr>
      <dsp:spPr>
        <a:xfrm>
          <a:off x="2015244" y="485"/>
          <a:ext cx="1137232" cy="113723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3A4F87-AC1D-440C-B919-35E682BDBE61}">
      <dsp:nvSpPr>
        <dsp:cNvPr id="0" name=""/>
        <dsp:cNvSpPr/>
      </dsp:nvSpPr>
      <dsp:spPr>
        <a:xfrm rot="10800000">
          <a:off x="2583861" y="1422027"/>
          <a:ext cx="9129568" cy="1137232"/>
        </a:xfrm>
        <a:prstGeom prst="homePlate">
          <a:avLst/>
        </a:prstGeom>
        <a:solidFill>
          <a:schemeClr val="accent5">
            <a:hueOff val="-5675477"/>
            <a:satOff val="8616"/>
            <a:lumOff val="-150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488" tIns="106680" rIns="199136" bIns="106680"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chemeClr val="tx1"/>
              </a:solidFill>
              <a:latin typeface="仿宋" panose="02010609060101010101" pitchFamily="49" charset="-122"/>
              <a:ea typeface="仿宋" panose="02010609060101010101" pitchFamily="49" charset="-122"/>
            </a:rPr>
            <a:t>关节出血。血液淤积到关节腔，会使关节活动受限</a:t>
          </a:r>
          <a:endParaRPr lang="zh-CN" altLang="en-US" sz="2800" kern="1200" dirty="0">
            <a:solidFill>
              <a:schemeClr val="tx1"/>
            </a:solidFill>
            <a:latin typeface="仿宋" panose="02010609060101010101" pitchFamily="49" charset="-122"/>
            <a:ea typeface="仿宋" panose="02010609060101010101" pitchFamily="49" charset="-122"/>
          </a:endParaRPr>
        </a:p>
      </dsp:txBody>
      <dsp:txXfrm rot="10800000">
        <a:off x="2868169" y="1422027"/>
        <a:ext cx="8845260" cy="1137232"/>
      </dsp:txXfrm>
    </dsp:sp>
    <dsp:sp modelId="{7C0E6897-0CFA-4BBD-BEF8-E18730BE291D}">
      <dsp:nvSpPr>
        <dsp:cNvPr id="0" name=""/>
        <dsp:cNvSpPr/>
      </dsp:nvSpPr>
      <dsp:spPr>
        <a:xfrm>
          <a:off x="2015244" y="1422027"/>
          <a:ext cx="1137232" cy="1137232"/>
        </a:xfrm>
        <a:prstGeom prst="ellipse">
          <a:avLst/>
        </a:prstGeom>
        <a:blipFill>
          <a:blip xmlns:r="http://schemas.openxmlformats.org/officeDocument/2006/relationships" r:embed="rId2"/>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F6D197-4861-4530-911B-19863276D449}">
      <dsp:nvSpPr>
        <dsp:cNvPr id="0" name=""/>
        <dsp:cNvSpPr/>
      </dsp:nvSpPr>
      <dsp:spPr>
        <a:xfrm rot="10800000">
          <a:off x="2583861" y="2843568"/>
          <a:ext cx="9129568" cy="1137232"/>
        </a:xfrm>
        <a:prstGeom prst="homePlate">
          <a:avLst/>
        </a:prstGeom>
        <a:solidFill>
          <a:schemeClr val="accent5">
            <a:hueOff val="-11350954"/>
            <a:satOff val="17233"/>
            <a:lumOff val="-301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488" tIns="106680" rIns="199136" bIns="106680"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chemeClr val="tx1"/>
              </a:solidFill>
              <a:latin typeface="仿宋" panose="02010609060101010101" pitchFamily="49" charset="-122"/>
              <a:ea typeface="仿宋" panose="02010609060101010101" pitchFamily="49" charset="-122"/>
            </a:rPr>
            <a:t>关节反复出血，造成关节畸形</a:t>
          </a:r>
          <a:endParaRPr lang="zh-CN" altLang="en-US" sz="2800" kern="1200" dirty="0">
            <a:solidFill>
              <a:schemeClr val="tx1"/>
            </a:solidFill>
            <a:latin typeface="仿宋" panose="02010609060101010101" pitchFamily="49" charset="-122"/>
            <a:ea typeface="仿宋" panose="02010609060101010101" pitchFamily="49" charset="-122"/>
          </a:endParaRPr>
        </a:p>
      </dsp:txBody>
      <dsp:txXfrm rot="10800000">
        <a:off x="2868169" y="2843568"/>
        <a:ext cx="8845260" cy="1137232"/>
      </dsp:txXfrm>
    </dsp:sp>
    <dsp:sp modelId="{11D2352B-123A-4006-8963-CA6F60A3E0CD}">
      <dsp:nvSpPr>
        <dsp:cNvPr id="0" name=""/>
        <dsp:cNvSpPr/>
      </dsp:nvSpPr>
      <dsp:spPr>
        <a:xfrm>
          <a:off x="2015244" y="2843568"/>
          <a:ext cx="1137232" cy="113723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65BED-C4E5-4E5D-A247-572E6859A1C2}">
      <dsp:nvSpPr>
        <dsp:cNvPr id="0" name=""/>
        <dsp:cNvSpPr/>
      </dsp:nvSpPr>
      <dsp:spPr>
        <a:xfrm>
          <a:off x="0" y="18760"/>
          <a:ext cx="8870462" cy="67918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b="1" i="0" kern="1200" dirty="0" smtClean="0"/>
            <a:t>重度血友病患者</a:t>
          </a:r>
          <a:endParaRPr lang="zh-CN" altLang="en-US" sz="2700" kern="1200" dirty="0"/>
        </a:p>
      </dsp:txBody>
      <dsp:txXfrm>
        <a:off x="33155" y="51915"/>
        <a:ext cx="8804152" cy="612874"/>
      </dsp:txXfrm>
    </dsp:sp>
    <dsp:sp modelId="{27F48B69-5609-435C-8D64-26A4AD12C265}">
      <dsp:nvSpPr>
        <dsp:cNvPr id="0" name=""/>
        <dsp:cNvSpPr/>
      </dsp:nvSpPr>
      <dsp:spPr>
        <a:xfrm>
          <a:off x="0" y="697945"/>
          <a:ext cx="8870462" cy="1006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63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zh-CN" altLang="en-US" sz="2100" b="1" i="0" kern="1200" dirty="0" smtClean="0"/>
            <a:t>血浆中所缺乏的凝血因子的活性程度低于正常人的</a:t>
          </a:r>
          <a:r>
            <a:rPr lang="en-US" altLang="zh-CN" sz="2100" b="1" i="0" kern="1200" dirty="0" smtClean="0"/>
            <a:t>1%</a:t>
          </a:r>
          <a:r>
            <a:rPr lang="zh-CN" altLang="en-US" sz="2100" b="1" i="0" kern="1200" dirty="0" smtClean="0"/>
            <a:t>，一个月内可数次出血，出血常常在没有明显原因的情况下发生，称为自发出血。关节出血普遍。</a:t>
          </a:r>
          <a:endParaRPr lang="zh-CN" altLang="en-US" sz="2100" kern="1200" dirty="0"/>
        </a:p>
      </dsp:txBody>
      <dsp:txXfrm>
        <a:off x="0" y="697945"/>
        <a:ext cx="8870462" cy="1006019"/>
      </dsp:txXfrm>
    </dsp:sp>
    <dsp:sp modelId="{056C4EDB-2F02-41CB-AF71-8FBE06E21E23}">
      <dsp:nvSpPr>
        <dsp:cNvPr id="0" name=""/>
        <dsp:cNvSpPr/>
      </dsp:nvSpPr>
      <dsp:spPr>
        <a:xfrm>
          <a:off x="0" y="1703965"/>
          <a:ext cx="8870462" cy="679184"/>
        </a:xfrm>
        <a:prstGeom prst="roundRect">
          <a:avLst/>
        </a:prstGeom>
        <a:solidFill>
          <a:schemeClr val="accent5">
            <a:hueOff val="-5675477"/>
            <a:satOff val="8616"/>
            <a:lumOff val="-150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b="1" i="0" kern="1200" dirty="0" smtClean="0"/>
            <a:t>中度血友病患者</a:t>
          </a:r>
          <a:endParaRPr lang="zh-CN" altLang="en-US" sz="2700" kern="1200" dirty="0"/>
        </a:p>
      </dsp:txBody>
      <dsp:txXfrm>
        <a:off x="33155" y="1737120"/>
        <a:ext cx="8804152" cy="612874"/>
      </dsp:txXfrm>
    </dsp:sp>
    <dsp:sp modelId="{CA55705A-D9CD-4102-AC2A-457601C50673}">
      <dsp:nvSpPr>
        <dsp:cNvPr id="0" name=""/>
        <dsp:cNvSpPr/>
      </dsp:nvSpPr>
      <dsp:spPr>
        <a:xfrm>
          <a:off x="0" y="2383150"/>
          <a:ext cx="8870462" cy="69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63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zh-CN" altLang="en-US" sz="2100" b="1" i="0" kern="1200" dirty="0" smtClean="0"/>
            <a:t>因子活性程度为正常人的</a:t>
          </a:r>
          <a:r>
            <a:rPr lang="en-US" altLang="zh-CN" sz="2100" b="1" i="0" kern="1200" dirty="0" smtClean="0"/>
            <a:t>1%</a:t>
          </a:r>
          <a:r>
            <a:rPr lang="zh-CN" altLang="en-US" sz="2100" b="1" i="0" kern="1200" dirty="0" smtClean="0"/>
            <a:t>至</a:t>
          </a:r>
          <a:r>
            <a:rPr lang="en-US" altLang="zh-CN" sz="2100" b="1" i="0" kern="1200" dirty="0" smtClean="0"/>
            <a:t>5%</a:t>
          </a:r>
          <a:r>
            <a:rPr lang="zh-CN" altLang="en-US" sz="2100" b="1" i="0" kern="1200" dirty="0" smtClean="0"/>
            <a:t>，他们的出血常常由小创伤导致，例如运动损伤。关节出血一般在外伤后发生。</a:t>
          </a:r>
          <a:endParaRPr lang="zh-CN" altLang="en-US" sz="2100" kern="1200" dirty="0"/>
        </a:p>
      </dsp:txBody>
      <dsp:txXfrm>
        <a:off x="0" y="2383150"/>
        <a:ext cx="8870462" cy="698625"/>
      </dsp:txXfrm>
    </dsp:sp>
    <dsp:sp modelId="{757B0EB1-CEA0-4BE9-B72E-08202103748A}">
      <dsp:nvSpPr>
        <dsp:cNvPr id="0" name=""/>
        <dsp:cNvSpPr/>
      </dsp:nvSpPr>
      <dsp:spPr>
        <a:xfrm>
          <a:off x="0" y="3081775"/>
          <a:ext cx="8870462" cy="679184"/>
        </a:xfrm>
        <a:prstGeom prst="roundRect">
          <a:avLst/>
        </a:prstGeom>
        <a:solidFill>
          <a:schemeClr val="accent5">
            <a:hueOff val="-11350954"/>
            <a:satOff val="17233"/>
            <a:lumOff val="-301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b="1" i="0" kern="1200" dirty="0" smtClean="0"/>
            <a:t>轻度血友病患者</a:t>
          </a:r>
          <a:endParaRPr lang="zh-CN" altLang="en-US" sz="2700" kern="1200" dirty="0"/>
        </a:p>
      </dsp:txBody>
      <dsp:txXfrm>
        <a:off x="33155" y="3114930"/>
        <a:ext cx="8804152" cy="612874"/>
      </dsp:txXfrm>
    </dsp:sp>
    <dsp:sp modelId="{C712FF81-CB74-468B-8480-2A2B82F9DC47}">
      <dsp:nvSpPr>
        <dsp:cNvPr id="0" name=""/>
        <dsp:cNvSpPr/>
      </dsp:nvSpPr>
      <dsp:spPr>
        <a:xfrm>
          <a:off x="0" y="3760959"/>
          <a:ext cx="8870462" cy="69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63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zh-CN" altLang="en-US" sz="2100" b="1" i="0" kern="1200" dirty="0" smtClean="0"/>
            <a:t>因子活性程度为正常人的</a:t>
          </a:r>
          <a:r>
            <a:rPr lang="en-US" altLang="zh-CN" sz="2100" b="1" i="0" kern="1200" dirty="0" smtClean="0"/>
            <a:t>5%</a:t>
          </a:r>
          <a:r>
            <a:rPr lang="zh-CN" altLang="en-US" sz="2100" b="1" i="0" kern="1200" dirty="0" smtClean="0"/>
            <a:t>至</a:t>
          </a:r>
          <a:r>
            <a:rPr lang="en-US" altLang="zh-CN" sz="2100" b="1" i="0" kern="1200" dirty="0" smtClean="0"/>
            <a:t>30%</a:t>
          </a:r>
          <a:r>
            <a:rPr lang="zh-CN" altLang="en-US" sz="2100" b="1" i="0" kern="1200" dirty="0" smtClean="0"/>
            <a:t>，一般只在外科手术、拔牙或严重外伤后出血不止。关节出血较少。</a:t>
          </a:r>
          <a:endParaRPr lang="zh-CN" altLang="en-US" sz="2100" kern="1200" dirty="0"/>
        </a:p>
      </dsp:txBody>
      <dsp:txXfrm>
        <a:off x="0" y="3760959"/>
        <a:ext cx="8870462" cy="698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65BED-C4E5-4E5D-A247-572E6859A1C2}">
      <dsp:nvSpPr>
        <dsp:cNvPr id="0" name=""/>
        <dsp:cNvSpPr/>
      </dsp:nvSpPr>
      <dsp:spPr>
        <a:xfrm>
          <a:off x="0" y="74177"/>
          <a:ext cx="8870462" cy="7043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i="0" kern="1200" dirty="0" smtClean="0"/>
            <a:t>甲型血友病</a:t>
          </a:r>
          <a:endParaRPr lang="zh-CN" altLang="en-US" sz="2800" kern="1200" dirty="0"/>
        </a:p>
      </dsp:txBody>
      <dsp:txXfrm>
        <a:off x="34383" y="108560"/>
        <a:ext cx="8801696" cy="635573"/>
      </dsp:txXfrm>
    </dsp:sp>
    <dsp:sp modelId="{27F48B69-5609-435C-8D64-26A4AD12C265}">
      <dsp:nvSpPr>
        <dsp:cNvPr id="0" name=""/>
        <dsp:cNvSpPr/>
      </dsp:nvSpPr>
      <dsp:spPr>
        <a:xfrm>
          <a:off x="0" y="778517"/>
          <a:ext cx="8870462"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63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smtClean="0">
              <a:latin typeface="仿宋" panose="02010609060101010101" pitchFamily="49" charset="-122"/>
              <a:ea typeface="仿宋" panose="02010609060101010101" pitchFamily="49" charset="-122"/>
            </a:rPr>
            <a:t>伴</a:t>
          </a:r>
          <a:r>
            <a:rPr lang="en-US" altLang="zh-CN" sz="2200" kern="1200" dirty="0" smtClean="0">
              <a:latin typeface="仿宋" panose="02010609060101010101" pitchFamily="49" charset="-122"/>
              <a:ea typeface="仿宋" panose="02010609060101010101" pitchFamily="49" charset="-122"/>
            </a:rPr>
            <a:t>X</a:t>
          </a:r>
          <a:r>
            <a:rPr lang="zh-CN" altLang="en-US" sz="2200" kern="1200" dirty="0" smtClean="0">
              <a:latin typeface="仿宋" panose="02010609060101010101" pitchFamily="49" charset="-122"/>
              <a:ea typeface="仿宋" panose="02010609060101010101" pitchFamily="49" charset="-122"/>
            </a:rPr>
            <a:t>染色体隐性遗传。该类患者缺乏第八凝血因子。该类患者占全部血友病患者的</a:t>
          </a:r>
          <a:r>
            <a:rPr lang="en-US" altLang="zh-CN" sz="2200" kern="1200" dirty="0" smtClean="0">
              <a:latin typeface="仿宋" panose="02010609060101010101" pitchFamily="49" charset="-122"/>
              <a:ea typeface="仿宋" panose="02010609060101010101" pitchFamily="49" charset="-122"/>
            </a:rPr>
            <a:t>80%</a:t>
          </a:r>
          <a:r>
            <a:rPr lang="zh-CN" altLang="en-US" sz="2200" kern="1200" dirty="0" smtClean="0">
              <a:latin typeface="仿宋" panose="02010609060101010101" pitchFamily="49" charset="-122"/>
              <a:ea typeface="仿宋" panose="02010609060101010101" pitchFamily="49" charset="-122"/>
            </a:rPr>
            <a:t>至</a:t>
          </a:r>
          <a:r>
            <a:rPr lang="en-US" altLang="zh-CN" sz="2200" kern="1200" dirty="0" smtClean="0">
              <a:latin typeface="仿宋" panose="02010609060101010101" pitchFamily="49" charset="-122"/>
              <a:ea typeface="仿宋" panose="02010609060101010101" pitchFamily="49" charset="-122"/>
            </a:rPr>
            <a:t>85%</a:t>
          </a:r>
          <a:r>
            <a:rPr lang="zh-CN" altLang="en-US" sz="2200" kern="1200" dirty="0" smtClean="0">
              <a:latin typeface="仿宋" panose="02010609060101010101" pitchFamily="49" charset="-122"/>
              <a:ea typeface="仿宋" panose="02010609060101010101" pitchFamily="49" charset="-122"/>
            </a:rPr>
            <a:t>。</a:t>
          </a:r>
          <a:endParaRPr lang="zh-CN" altLang="en-US" sz="2200" kern="1200" dirty="0">
            <a:latin typeface="仿宋" panose="02010609060101010101" pitchFamily="49" charset="-122"/>
            <a:ea typeface="仿宋" panose="02010609060101010101" pitchFamily="49" charset="-122"/>
          </a:endParaRPr>
        </a:p>
      </dsp:txBody>
      <dsp:txXfrm>
        <a:off x="0" y="778517"/>
        <a:ext cx="8870462" cy="738990"/>
      </dsp:txXfrm>
    </dsp:sp>
    <dsp:sp modelId="{056C4EDB-2F02-41CB-AF71-8FBE06E21E23}">
      <dsp:nvSpPr>
        <dsp:cNvPr id="0" name=""/>
        <dsp:cNvSpPr/>
      </dsp:nvSpPr>
      <dsp:spPr>
        <a:xfrm>
          <a:off x="0" y="1517507"/>
          <a:ext cx="8870462" cy="704339"/>
        </a:xfrm>
        <a:prstGeom prst="roundRect">
          <a:avLst/>
        </a:prstGeom>
        <a:solidFill>
          <a:schemeClr val="accent5">
            <a:hueOff val="-5675477"/>
            <a:satOff val="8616"/>
            <a:lumOff val="-150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i="0" kern="1200" dirty="0" smtClean="0"/>
            <a:t>乙型血友病</a:t>
          </a:r>
          <a:endParaRPr lang="zh-CN" altLang="en-US" sz="2800" kern="1200" dirty="0"/>
        </a:p>
      </dsp:txBody>
      <dsp:txXfrm>
        <a:off x="34383" y="1551890"/>
        <a:ext cx="8801696" cy="635573"/>
      </dsp:txXfrm>
    </dsp:sp>
    <dsp:sp modelId="{CA55705A-D9CD-4102-AC2A-457601C50673}">
      <dsp:nvSpPr>
        <dsp:cNvPr id="0" name=""/>
        <dsp:cNvSpPr/>
      </dsp:nvSpPr>
      <dsp:spPr>
        <a:xfrm>
          <a:off x="0" y="2221847"/>
          <a:ext cx="8870462"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63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smtClean="0">
              <a:latin typeface="仿宋" panose="02010609060101010101" pitchFamily="49" charset="-122"/>
              <a:ea typeface="仿宋" panose="02010609060101010101" pitchFamily="49" charset="-122"/>
            </a:rPr>
            <a:t>伴</a:t>
          </a:r>
          <a:r>
            <a:rPr lang="en-US" altLang="zh-CN" sz="2200" kern="1200" dirty="0" smtClean="0">
              <a:latin typeface="仿宋" panose="02010609060101010101" pitchFamily="49" charset="-122"/>
              <a:ea typeface="仿宋" panose="02010609060101010101" pitchFamily="49" charset="-122"/>
            </a:rPr>
            <a:t>X</a:t>
          </a:r>
          <a:r>
            <a:rPr lang="zh-CN" altLang="en-US" sz="2200" kern="1200" dirty="0" smtClean="0">
              <a:latin typeface="仿宋" panose="02010609060101010101" pitchFamily="49" charset="-122"/>
              <a:ea typeface="仿宋" panose="02010609060101010101" pitchFamily="49" charset="-122"/>
            </a:rPr>
            <a:t>染色体隐性遗传。该类患者缺乏第九凝血因子。该类患者占全部血友病患者的</a:t>
          </a:r>
          <a:r>
            <a:rPr lang="en-US" altLang="zh-CN" sz="2200" kern="1200" dirty="0" smtClean="0">
              <a:latin typeface="仿宋" panose="02010609060101010101" pitchFamily="49" charset="-122"/>
              <a:ea typeface="仿宋" panose="02010609060101010101" pitchFamily="49" charset="-122"/>
            </a:rPr>
            <a:t>15%</a:t>
          </a:r>
          <a:r>
            <a:rPr lang="zh-CN" altLang="en-US" sz="2200" kern="1200" dirty="0" smtClean="0">
              <a:latin typeface="仿宋" panose="02010609060101010101" pitchFamily="49" charset="-122"/>
              <a:ea typeface="仿宋" panose="02010609060101010101" pitchFamily="49" charset="-122"/>
            </a:rPr>
            <a:t>至</a:t>
          </a:r>
          <a:r>
            <a:rPr lang="en-US" altLang="zh-CN" sz="2200" kern="1200" dirty="0" smtClean="0">
              <a:latin typeface="仿宋" panose="02010609060101010101" pitchFamily="49" charset="-122"/>
              <a:ea typeface="仿宋" panose="02010609060101010101" pitchFamily="49" charset="-122"/>
            </a:rPr>
            <a:t>20%</a:t>
          </a:r>
          <a:r>
            <a:rPr lang="zh-CN" altLang="en-US" sz="2200" kern="1200" dirty="0" smtClean="0">
              <a:latin typeface="仿宋" panose="02010609060101010101" pitchFamily="49" charset="-122"/>
              <a:ea typeface="仿宋" panose="02010609060101010101" pitchFamily="49" charset="-122"/>
            </a:rPr>
            <a:t>。</a:t>
          </a:r>
          <a:endParaRPr lang="zh-CN" altLang="en-US" sz="2200" kern="1200" dirty="0">
            <a:latin typeface="仿宋" panose="02010609060101010101" pitchFamily="49" charset="-122"/>
            <a:ea typeface="仿宋" panose="02010609060101010101" pitchFamily="49" charset="-122"/>
          </a:endParaRPr>
        </a:p>
      </dsp:txBody>
      <dsp:txXfrm>
        <a:off x="0" y="2221847"/>
        <a:ext cx="8870462" cy="738990"/>
      </dsp:txXfrm>
    </dsp:sp>
    <dsp:sp modelId="{757B0EB1-CEA0-4BE9-B72E-08202103748A}">
      <dsp:nvSpPr>
        <dsp:cNvPr id="0" name=""/>
        <dsp:cNvSpPr/>
      </dsp:nvSpPr>
      <dsp:spPr>
        <a:xfrm>
          <a:off x="0" y="2960837"/>
          <a:ext cx="8870462" cy="704339"/>
        </a:xfrm>
        <a:prstGeom prst="roundRect">
          <a:avLst/>
        </a:prstGeom>
        <a:solidFill>
          <a:schemeClr val="accent5">
            <a:hueOff val="-11350954"/>
            <a:satOff val="17233"/>
            <a:lumOff val="-301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i="0" kern="1200" dirty="0" smtClean="0"/>
            <a:t>丙型血友病</a:t>
          </a:r>
          <a:endParaRPr lang="zh-CN" altLang="en-US" sz="2800" kern="1200" dirty="0"/>
        </a:p>
      </dsp:txBody>
      <dsp:txXfrm>
        <a:off x="34383" y="2995220"/>
        <a:ext cx="8801696" cy="635573"/>
      </dsp:txXfrm>
    </dsp:sp>
    <dsp:sp modelId="{C712FF81-CB74-468B-8480-2A2B82F9DC47}">
      <dsp:nvSpPr>
        <dsp:cNvPr id="0" name=""/>
        <dsp:cNvSpPr/>
      </dsp:nvSpPr>
      <dsp:spPr>
        <a:xfrm>
          <a:off x="0" y="3665177"/>
          <a:ext cx="8870462"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63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smtClean="0">
              <a:latin typeface="仿宋" panose="02010609060101010101" pitchFamily="49" charset="-122"/>
              <a:ea typeface="仿宋" panose="02010609060101010101" pitchFamily="49" charset="-122"/>
            </a:rPr>
            <a:t>常染色体隐性遗传。该类患者缺乏第十一凝血因子。该类患者占全部血友病患者的极少数。</a:t>
          </a:r>
          <a:endParaRPr lang="zh-CN" altLang="en-US" sz="2200" kern="1200" dirty="0"/>
        </a:p>
      </dsp:txBody>
      <dsp:txXfrm>
        <a:off x="0" y="3665177"/>
        <a:ext cx="8870462" cy="7389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A9A46-103A-4227-A504-4FB8190280EF}">
      <dsp:nvSpPr>
        <dsp:cNvPr id="0" name=""/>
        <dsp:cNvSpPr/>
      </dsp:nvSpPr>
      <dsp:spPr>
        <a:xfrm>
          <a:off x="0" y="0"/>
          <a:ext cx="1210686" cy="13503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出血</a:t>
          </a:r>
          <a:endParaRPr lang="zh-CN" altLang="en-US" sz="2400" kern="1200" dirty="0"/>
        </a:p>
      </dsp:txBody>
      <dsp:txXfrm>
        <a:off x="35460" y="35460"/>
        <a:ext cx="1139766" cy="1279454"/>
      </dsp:txXfrm>
    </dsp:sp>
    <dsp:sp modelId="{A3F12927-70AB-4650-B992-971073A61C53}">
      <dsp:nvSpPr>
        <dsp:cNvPr id="0" name=""/>
        <dsp:cNvSpPr/>
      </dsp:nvSpPr>
      <dsp:spPr>
        <a:xfrm rot="5400000">
          <a:off x="352147" y="1384133"/>
          <a:ext cx="506390" cy="6076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5400000">
        <a:off x="423043" y="1434772"/>
        <a:ext cx="364600" cy="354473"/>
      </dsp:txXfrm>
    </dsp:sp>
    <dsp:sp modelId="{F30EB195-1777-40A4-98D7-0F315A6D516F}">
      <dsp:nvSpPr>
        <dsp:cNvPr id="0" name=""/>
        <dsp:cNvSpPr/>
      </dsp:nvSpPr>
      <dsp:spPr>
        <a:xfrm>
          <a:off x="0" y="2025561"/>
          <a:ext cx="1210686" cy="13503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血小板</a:t>
          </a:r>
          <a:endParaRPr lang="zh-CN" altLang="en-US" sz="2400" kern="1200" dirty="0"/>
        </a:p>
      </dsp:txBody>
      <dsp:txXfrm>
        <a:off x="35460" y="2061021"/>
        <a:ext cx="1139766" cy="1279454"/>
      </dsp:txXfrm>
    </dsp:sp>
    <dsp:sp modelId="{DF95D0A3-44D7-4254-9847-EF131C31EE81}">
      <dsp:nvSpPr>
        <dsp:cNvPr id="0" name=""/>
        <dsp:cNvSpPr/>
      </dsp:nvSpPr>
      <dsp:spPr>
        <a:xfrm rot="5400000">
          <a:off x="352147" y="3409695"/>
          <a:ext cx="506390" cy="6076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5400000">
        <a:off x="423043" y="3460334"/>
        <a:ext cx="364600" cy="354473"/>
      </dsp:txXfrm>
    </dsp:sp>
    <dsp:sp modelId="{F17979C5-5B8D-4E7E-86ED-4E287F9F5FC7}">
      <dsp:nvSpPr>
        <dsp:cNvPr id="0" name=""/>
        <dsp:cNvSpPr/>
      </dsp:nvSpPr>
      <dsp:spPr>
        <a:xfrm>
          <a:off x="0" y="4051123"/>
          <a:ext cx="1210686" cy="13503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凝血</a:t>
          </a:r>
          <a:endParaRPr lang="zh-CN" altLang="en-US" sz="2400" kern="1200" dirty="0"/>
        </a:p>
      </dsp:txBody>
      <dsp:txXfrm>
        <a:off x="35460" y="4086583"/>
        <a:ext cx="1139766" cy="12794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03616-6DEB-4187-AB92-4ACE6B75C150}">
      <dsp:nvSpPr>
        <dsp:cNvPr id="0" name=""/>
        <dsp:cNvSpPr/>
      </dsp:nvSpPr>
      <dsp:spPr>
        <a:xfrm>
          <a:off x="0" y="382423"/>
          <a:ext cx="9714523" cy="8662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3955" tIns="416560" rIns="753955"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0" i="0" kern="1200" smtClean="0"/>
            <a:t>血友病是一种遗传疾病，必须针对基因进行治疗，才有可能根治。</a:t>
          </a:r>
          <a:endParaRPr lang="zh-CN" altLang="en-US" sz="2000" kern="1200"/>
        </a:p>
      </dsp:txBody>
      <dsp:txXfrm>
        <a:off x="0" y="382423"/>
        <a:ext cx="9714523" cy="866250"/>
      </dsp:txXfrm>
    </dsp:sp>
    <dsp:sp modelId="{57C93F88-F420-4CFF-A706-595903CF3CF6}">
      <dsp:nvSpPr>
        <dsp:cNvPr id="0" name=""/>
        <dsp:cNvSpPr/>
      </dsp:nvSpPr>
      <dsp:spPr>
        <a:xfrm>
          <a:off x="485726" y="87223"/>
          <a:ext cx="6800166"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030" tIns="0" rIns="257030" bIns="0" numCol="1" spcCol="1270" anchor="ctr" anchorCtr="0">
          <a:noAutofit/>
        </a:bodyPr>
        <a:lstStyle/>
        <a:p>
          <a:pPr lvl="0" algn="l" defTabSz="889000">
            <a:lnSpc>
              <a:spcPct val="90000"/>
            </a:lnSpc>
            <a:spcBef>
              <a:spcPct val="0"/>
            </a:spcBef>
            <a:spcAft>
              <a:spcPct val="35000"/>
            </a:spcAft>
          </a:pPr>
          <a:r>
            <a:rPr lang="zh-CN" altLang="en-US" sz="2000" kern="1200" dirty="0" smtClean="0"/>
            <a:t>根治（尚未实现）</a:t>
          </a:r>
          <a:endParaRPr lang="zh-CN" altLang="en-US" sz="2000" kern="1200" dirty="0"/>
        </a:p>
      </dsp:txBody>
      <dsp:txXfrm>
        <a:off x="514547" y="116044"/>
        <a:ext cx="6742524" cy="532758"/>
      </dsp:txXfrm>
    </dsp:sp>
    <dsp:sp modelId="{7AA61F93-381A-4EF5-99F9-6CBA31C69F61}">
      <dsp:nvSpPr>
        <dsp:cNvPr id="0" name=""/>
        <dsp:cNvSpPr/>
      </dsp:nvSpPr>
      <dsp:spPr>
        <a:xfrm>
          <a:off x="0" y="1651873"/>
          <a:ext cx="9714523" cy="866250"/>
        </a:xfrm>
        <a:prstGeom prst="rect">
          <a:avLst/>
        </a:prstGeom>
        <a:solidFill>
          <a:schemeClr val="lt1">
            <a:alpha val="90000"/>
            <a:hueOff val="0"/>
            <a:satOff val="0"/>
            <a:lumOff val="0"/>
            <a:alphaOff val="0"/>
          </a:schemeClr>
        </a:solidFill>
        <a:ln w="25400" cap="flat" cmpd="sng" algn="ctr">
          <a:solidFill>
            <a:schemeClr val="accent5">
              <a:hueOff val="-5675477"/>
              <a:satOff val="8616"/>
              <a:lumOff val="-150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3955" tIns="416560" rIns="753955"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t>使用成分：血浆、冷沉淀（一单位冷沉淀约含第八凝血因子</a:t>
          </a:r>
          <a:r>
            <a:rPr lang="en-US" altLang="zh-CN" sz="2000" kern="1200" dirty="0" smtClean="0"/>
            <a:t>50</a:t>
          </a:r>
          <a:r>
            <a:rPr lang="zh-CN" altLang="en-US" sz="2000" kern="1200" dirty="0" smtClean="0"/>
            <a:t>单位）</a:t>
          </a:r>
          <a:endParaRPr lang="zh-CN" altLang="en-US" sz="2000" kern="1200" dirty="0"/>
        </a:p>
      </dsp:txBody>
      <dsp:txXfrm>
        <a:off x="0" y="1651873"/>
        <a:ext cx="9714523" cy="866250"/>
      </dsp:txXfrm>
    </dsp:sp>
    <dsp:sp modelId="{F4228B00-FDAC-4DDF-A880-5C66E0A55AA4}">
      <dsp:nvSpPr>
        <dsp:cNvPr id="0" name=""/>
        <dsp:cNvSpPr/>
      </dsp:nvSpPr>
      <dsp:spPr>
        <a:xfrm>
          <a:off x="485726" y="1356673"/>
          <a:ext cx="6800166" cy="590400"/>
        </a:xfrm>
        <a:prstGeom prst="roundRect">
          <a:avLst/>
        </a:prstGeom>
        <a:solidFill>
          <a:schemeClr val="accent5">
            <a:hueOff val="-5675477"/>
            <a:satOff val="8616"/>
            <a:lumOff val="-150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030" tIns="0" rIns="257030" bIns="0" numCol="1" spcCol="1270" anchor="ctr" anchorCtr="0">
          <a:noAutofit/>
        </a:bodyPr>
        <a:lstStyle/>
        <a:p>
          <a:pPr lvl="0" algn="l" defTabSz="889000">
            <a:lnSpc>
              <a:spcPct val="90000"/>
            </a:lnSpc>
            <a:spcBef>
              <a:spcPct val="0"/>
            </a:spcBef>
            <a:spcAft>
              <a:spcPct val="35000"/>
            </a:spcAft>
          </a:pPr>
          <a:r>
            <a:rPr lang="zh-CN" altLang="en-US" sz="2000" b="0" i="0" kern="1200" dirty="0" smtClean="0"/>
            <a:t>血浆成分治疗</a:t>
          </a:r>
          <a:endParaRPr lang="zh-CN" altLang="en-US" sz="2000" kern="1200" dirty="0"/>
        </a:p>
      </dsp:txBody>
      <dsp:txXfrm>
        <a:off x="514547" y="1385494"/>
        <a:ext cx="6742524" cy="532758"/>
      </dsp:txXfrm>
    </dsp:sp>
    <dsp:sp modelId="{6F1B1921-7BE3-40A7-8EEB-03C774A674BC}">
      <dsp:nvSpPr>
        <dsp:cNvPr id="0" name=""/>
        <dsp:cNvSpPr/>
      </dsp:nvSpPr>
      <dsp:spPr>
        <a:xfrm>
          <a:off x="0" y="2921324"/>
          <a:ext cx="9714523" cy="1512000"/>
        </a:xfrm>
        <a:prstGeom prst="rect">
          <a:avLst/>
        </a:prstGeom>
        <a:solidFill>
          <a:schemeClr val="lt1">
            <a:alpha val="90000"/>
            <a:hueOff val="0"/>
            <a:satOff val="0"/>
            <a:lumOff val="0"/>
            <a:alphaOff val="0"/>
          </a:schemeClr>
        </a:solidFill>
        <a:ln w="25400" cap="flat" cmpd="sng" algn="ctr">
          <a:solidFill>
            <a:schemeClr val="accent5">
              <a:hueOff val="-11350954"/>
              <a:satOff val="17233"/>
              <a:lumOff val="-301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3955" tIns="416560" rIns="753955"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t>血浆浓缩：收取有偿或无偿捐血者的血浆，加工浓缩消毒而成。</a:t>
          </a:r>
          <a:endParaRPr lang="zh-CN" altLang="en-US" sz="2000" kern="1200" dirty="0"/>
        </a:p>
        <a:p>
          <a:pPr marL="228600" lvl="1" indent="-228600" algn="l" defTabSz="889000">
            <a:lnSpc>
              <a:spcPct val="90000"/>
            </a:lnSpc>
            <a:spcBef>
              <a:spcPct val="0"/>
            </a:spcBef>
            <a:spcAft>
              <a:spcPct val="15000"/>
            </a:spcAft>
            <a:buChar char="••"/>
          </a:pPr>
          <a:r>
            <a:rPr lang="zh-CN" altLang="en-US" sz="2000" b="0" i="0" kern="1200" smtClean="0"/>
            <a:t>基因工程技术制备：利用基因克隆的技术，利用微生物制造凝血因子，再加工浓缩消毒。</a:t>
          </a:r>
          <a:endParaRPr lang="zh-CN" altLang="en-US" sz="2000" kern="1200" dirty="0"/>
        </a:p>
      </dsp:txBody>
      <dsp:txXfrm>
        <a:off x="0" y="2921324"/>
        <a:ext cx="9714523" cy="1512000"/>
      </dsp:txXfrm>
    </dsp:sp>
    <dsp:sp modelId="{C806DB96-D20E-4210-A1B5-9AA5C4DD732F}">
      <dsp:nvSpPr>
        <dsp:cNvPr id="0" name=""/>
        <dsp:cNvSpPr/>
      </dsp:nvSpPr>
      <dsp:spPr>
        <a:xfrm>
          <a:off x="485726" y="2626123"/>
          <a:ext cx="6800166" cy="590400"/>
        </a:xfrm>
        <a:prstGeom prst="roundRect">
          <a:avLst/>
        </a:prstGeom>
        <a:solidFill>
          <a:schemeClr val="accent5">
            <a:hueOff val="-11350954"/>
            <a:satOff val="17233"/>
            <a:lumOff val="-301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030" tIns="0" rIns="257030" bIns="0" numCol="1" spcCol="1270" anchor="ctr" anchorCtr="0">
          <a:noAutofit/>
        </a:bodyPr>
        <a:lstStyle/>
        <a:p>
          <a:pPr lvl="0" algn="l" defTabSz="889000">
            <a:lnSpc>
              <a:spcPct val="90000"/>
            </a:lnSpc>
            <a:spcBef>
              <a:spcPct val="0"/>
            </a:spcBef>
            <a:spcAft>
              <a:spcPct val="35000"/>
            </a:spcAft>
          </a:pPr>
          <a:r>
            <a:rPr lang="zh-CN" altLang="en-US" sz="2000" kern="1200" dirty="0" smtClean="0"/>
            <a:t>凝血因子制剂</a:t>
          </a:r>
          <a:endParaRPr lang="zh-CN" altLang="en-US" sz="2000" kern="1200" dirty="0"/>
        </a:p>
      </dsp:txBody>
      <dsp:txXfrm>
        <a:off x="514547" y="2654944"/>
        <a:ext cx="6742524"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562C5B1C-1ADE-445A-8161-1B6C093A2C29}" type="datetimeFigureOut">
              <a:rPr lang="zh-CN" altLang="en-US"/>
              <a:pPr>
                <a:defRPr/>
              </a:pPr>
              <a:t>2016-11-07</a:t>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CFE3FF8-11E2-4583-B2F8-69A064B9DDE9}" type="slidenum">
              <a:rPr lang="zh-CN" altLang="en-US"/>
              <a:pPr>
                <a:defRPr/>
              </a:pPr>
              <a:t>‹#›</a:t>
            </a:fld>
            <a:endParaRPr lang="zh-CN" altLang="en-US"/>
          </a:p>
        </p:txBody>
      </p:sp>
    </p:spTree>
    <p:extLst>
      <p:ext uri="{BB962C8B-B14F-4D97-AF65-F5344CB8AC3E}">
        <p14:creationId xmlns:p14="http://schemas.microsoft.com/office/powerpoint/2010/main" val="4055834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534468C-12ED-4F0F-92C4-E6C904EE9AAE}"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5719818-F0F7-4A95-A58A-B2195AA81FBA}" type="slidenum">
              <a:rPr lang="zh-CN" altLang="en-US"/>
              <a:pPr>
                <a:defRPr/>
              </a:pPr>
              <a:t>‹#›</a:t>
            </a:fld>
            <a:endParaRPr lang="zh-CN" altLang="en-US"/>
          </a:p>
        </p:txBody>
      </p:sp>
    </p:spTree>
    <p:extLst>
      <p:ext uri="{BB962C8B-B14F-4D97-AF65-F5344CB8AC3E}">
        <p14:creationId xmlns:p14="http://schemas.microsoft.com/office/powerpoint/2010/main" val="213981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4B428590-BDB2-4176-A5A6-235281FFC846}"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217201B-742B-4427-92B2-087C489A1523}" type="slidenum">
              <a:rPr lang="zh-CN" altLang="en-US"/>
              <a:pPr>
                <a:defRPr/>
              </a:pPr>
              <a:t>‹#›</a:t>
            </a:fld>
            <a:endParaRPr lang="zh-CN" altLang="en-US"/>
          </a:p>
        </p:txBody>
      </p:sp>
    </p:spTree>
    <p:extLst>
      <p:ext uri="{BB962C8B-B14F-4D97-AF65-F5344CB8AC3E}">
        <p14:creationId xmlns:p14="http://schemas.microsoft.com/office/powerpoint/2010/main" val="28891295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D4101FCF-B179-4D71-A50D-61DBB884312A}"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827A19B3-E246-494C-B9A2-8A248D8DD22E}" type="slidenum">
              <a:rPr lang="zh-CN" altLang="en-US"/>
              <a:pPr>
                <a:defRPr/>
              </a:pPr>
              <a:t>‹#›</a:t>
            </a:fld>
            <a:endParaRPr lang="zh-CN" altLang="en-US"/>
          </a:p>
        </p:txBody>
      </p:sp>
    </p:spTree>
    <p:extLst>
      <p:ext uri="{BB962C8B-B14F-4D97-AF65-F5344CB8AC3E}">
        <p14:creationId xmlns:p14="http://schemas.microsoft.com/office/powerpoint/2010/main" val="1315350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FBB8FD90-590C-4946-BD97-908E3D8C7BDF}"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757EC88D-2E07-40FB-BD93-9301B202FB3B}" type="slidenum">
              <a:rPr lang="zh-CN" altLang="en-US"/>
              <a:pPr>
                <a:defRPr/>
              </a:pPr>
              <a:t>‹#›</a:t>
            </a:fld>
            <a:endParaRPr lang="zh-CN" altLang="en-US"/>
          </a:p>
        </p:txBody>
      </p:sp>
    </p:spTree>
    <p:extLst>
      <p:ext uri="{BB962C8B-B14F-4D97-AF65-F5344CB8AC3E}">
        <p14:creationId xmlns:p14="http://schemas.microsoft.com/office/powerpoint/2010/main" val="24213205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847A4A1A-9C2A-4873-B044-4C92C3BE0C82}"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D1BFC5E-3B2C-4F27-B7A6-5912FD387E6A}" type="slidenum">
              <a:rPr lang="zh-CN" altLang="en-US"/>
              <a:pPr>
                <a:defRPr/>
              </a:pPr>
              <a:t>‹#›</a:t>
            </a:fld>
            <a:endParaRPr lang="zh-CN" altLang="en-US"/>
          </a:p>
        </p:txBody>
      </p:sp>
    </p:spTree>
    <p:extLst>
      <p:ext uri="{BB962C8B-B14F-4D97-AF65-F5344CB8AC3E}">
        <p14:creationId xmlns:p14="http://schemas.microsoft.com/office/powerpoint/2010/main" val="18928858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2D26A389-A1C2-4131-B5A4-3D9457F5E11F}" type="datetimeFigureOut">
              <a:rPr lang="zh-CN" altLang="en-US"/>
              <a:pPr>
                <a:defRPr/>
              </a:pPr>
              <a:t>2016-11-07</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99F89FD-1B3A-40E5-BFF3-B9BDA2D321C5}" type="slidenum">
              <a:rPr lang="zh-CN" altLang="en-US"/>
              <a:pPr>
                <a:defRPr/>
              </a:pPr>
              <a:t>‹#›</a:t>
            </a:fld>
            <a:endParaRPr lang="zh-CN" altLang="en-US"/>
          </a:p>
        </p:txBody>
      </p:sp>
    </p:spTree>
    <p:extLst>
      <p:ext uri="{BB962C8B-B14F-4D97-AF65-F5344CB8AC3E}">
        <p14:creationId xmlns:p14="http://schemas.microsoft.com/office/powerpoint/2010/main" val="39091698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5EC06281-7E01-4188-9114-C4E4C524FBFA}" type="datetimeFigureOut">
              <a:rPr lang="zh-CN" altLang="en-US"/>
              <a:pPr>
                <a:defRPr/>
              </a:pPr>
              <a:t>2016-11-07</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469A8A-1BDF-48D2-9E37-D60D1ECDC6CC}" type="slidenum">
              <a:rPr lang="zh-CN" altLang="en-US"/>
              <a:pPr>
                <a:defRPr/>
              </a:pPr>
              <a:t>‹#›</a:t>
            </a:fld>
            <a:endParaRPr lang="zh-CN" altLang="en-US"/>
          </a:p>
        </p:txBody>
      </p:sp>
    </p:spTree>
    <p:extLst>
      <p:ext uri="{BB962C8B-B14F-4D97-AF65-F5344CB8AC3E}">
        <p14:creationId xmlns:p14="http://schemas.microsoft.com/office/powerpoint/2010/main" val="14771771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6BDC2856-6925-4E4D-A914-9951853066FD}" type="datetimeFigureOut">
              <a:rPr lang="zh-CN" altLang="en-US"/>
              <a:pPr>
                <a:defRPr/>
              </a:pPr>
              <a:t>2016-11-07</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34921396-0A5D-4DA1-A4AA-7A37C9D84D2C}" type="slidenum">
              <a:rPr lang="zh-CN" altLang="en-US"/>
              <a:pPr>
                <a:defRPr/>
              </a:pPr>
              <a:t>‹#›</a:t>
            </a:fld>
            <a:endParaRPr lang="zh-CN" altLang="en-US"/>
          </a:p>
        </p:txBody>
      </p:sp>
    </p:spTree>
    <p:extLst>
      <p:ext uri="{BB962C8B-B14F-4D97-AF65-F5344CB8AC3E}">
        <p14:creationId xmlns:p14="http://schemas.microsoft.com/office/powerpoint/2010/main" val="37302096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8986F7C9-6342-45E0-B65E-E741779E0A34}" type="datetimeFigureOut">
              <a:rPr lang="zh-CN" altLang="en-US"/>
              <a:pPr>
                <a:defRPr/>
              </a:pPr>
              <a:t>2016-11-07</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2C5F9865-0AB1-468F-9160-0325F5FB0015}" type="slidenum">
              <a:rPr lang="zh-CN" altLang="en-US"/>
              <a:pPr>
                <a:defRPr/>
              </a:pPr>
              <a:t>‹#›</a:t>
            </a:fld>
            <a:endParaRPr lang="zh-CN" altLang="en-US"/>
          </a:p>
        </p:txBody>
      </p:sp>
    </p:spTree>
    <p:extLst>
      <p:ext uri="{BB962C8B-B14F-4D97-AF65-F5344CB8AC3E}">
        <p14:creationId xmlns:p14="http://schemas.microsoft.com/office/powerpoint/2010/main" val="37443851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FED6AC-635C-46BA-BA3D-A8C3E141030C}" type="datetimeFigureOut">
              <a:rPr lang="zh-CN" altLang="en-US"/>
              <a:pPr>
                <a:defRPr/>
              </a:pPr>
              <a:t>2016-11-07</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00309643-0B6C-4634-A893-165527AA1133}" type="slidenum">
              <a:rPr lang="zh-CN" altLang="en-US"/>
              <a:pPr>
                <a:defRPr/>
              </a:pPr>
              <a:t>‹#›</a:t>
            </a:fld>
            <a:endParaRPr lang="zh-CN" altLang="en-US"/>
          </a:p>
        </p:txBody>
      </p:sp>
    </p:spTree>
    <p:extLst>
      <p:ext uri="{BB962C8B-B14F-4D97-AF65-F5344CB8AC3E}">
        <p14:creationId xmlns:p14="http://schemas.microsoft.com/office/powerpoint/2010/main" val="33188059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BA8E234F-444D-45BC-A503-CA984E18A0AC}" type="datetimeFigureOut">
              <a:rPr lang="zh-CN" altLang="en-US"/>
              <a:pPr>
                <a:defRPr/>
              </a:pPr>
              <a:t>2016-11-07</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F9501556-89E6-4D6D-85DD-BA595110FA2C}" type="slidenum">
              <a:rPr lang="zh-CN" altLang="en-US"/>
              <a:pPr>
                <a:defRPr/>
              </a:pPr>
              <a:t>‹#›</a:t>
            </a:fld>
            <a:endParaRPr lang="zh-CN" altLang="en-US"/>
          </a:p>
        </p:txBody>
      </p:sp>
    </p:spTree>
    <p:extLst>
      <p:ext uri="{BB962C8B-B14F-4D97-AF65-F5344CB8AC3E}">
        <p14:creationId xmlns:p14="http://schemas.microsoft.com/office/powerpoint/2010/main" val="25174089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39C2068C-4F7B-4FCD-9F9F-BF5F51BFA1D9}"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381BCD1-045A-4B48-B8BF-54273398E70E}" type="slidenum">
              <a:rPr lang="zh-CN" altLang="en-US"/>
              <a:pPr>
                <a:defRPr/>
              </a:pPr>
              <a:t>‹#›</a:t>
            </a:fld>
            <a:endParaRPr lang="zh-CN" altLang="en-US"/>
          </a:p>
        </p:txBody>
      </p:sp>
    </p:spTree>
    <p:extLst>
      <p:ext uri="{BB962C8B-B14F-4D97-AF65-F5344CB8AC3E}">
        <p14:creationId xmlns:p14="http://schemas.microsoft.com/office/powerpoint/2010/main" val="241221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1D0ECF-D28F-482F-B7EA-9E708B826803}"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38B54B0-E2C6-4C30-8A9A-A6671CC48358}" type="slidenum">
              <a:rPr lang="zh-CN" altLang="en-US"/>
              <a:pPr>
                <a:defRPr/>
              </a:pPr>
              <a:t>‹#›</a:t>
            </a:fld>
            <a:endParaRPr lang="zh-CN" altLang="en-US"/>
          </a:p>
        </p:txBody>
      </p:sp>
    </p:spTree>
    <p:extLst>
      <p:ext uri="{BB962C8B-B14F-4D97-AF65-F5344CB8AC3E}">
        <p14:creationId xmlns:p14="http://schemas.microsoft.com/office/powerpoint/2010/main" val="38129098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B9CCC1DD-F4F6-4D2D-8BAF-2D41E84891DA}"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3D65D4-28FF-4D63-9CDD-B72FD52D8A5B}" type="slidenum">
              <a:rPr lang="zh-CN" altLang="en-US"/>
              <a:pPr>
                <a:defRPr/>
              </a:pPr>
              <a:t>‹#›</a:t>
            </a:fld>
            <a:endParaRPr lang="zh-CN" altLang="en-US"/>
          </a:p>
        </p:txBody>
      </p:sp>
    </p:spTree>
    <p:extLst>
      <p:ext uri="{BB962C8B-B14F-4D97-AF65-F5344CB8AC3E}">
        <p14:creationId xmlns:p14="http://schemas.microsoft.com/office/powerpoint/2010/main" val="31221073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DFF3427-AAC1-4F3D-938A-29884F616B9D}"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1FF3E4-6DEA-43D5-88DE-AE86A334CF20}" type="slidenum">
              <a:rPr lang="zh-CN" altLang="en-US"/>
              <a:pPr>
                <a:defRPr/>
              </a:pPr>
              <a:t>‹#›</a:t>
            </a:fld>
            <a:endParaRPr lang="zh-CN" altLang="en-US"/>
          </a:p>
        </p:txBody>
      </p:sp>
    </p:spTree>
    <p:extLst>
      <p:ext uri="{BB962C8B-B14F-4D97-AF65-F5344CB8AC3E}">
        <p14:creationId xmlns:p14="http://schemas.microsoft.com/office/powerpoint/2010/main" val="40894946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ADB9467-D9D9-4B7E-923C-0D3B718EA8DF}"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BB708C0-2058-43B1-B56C-D27E5ADEB848}" type="slidenum">
              <a:rPr lang="zh-CN" altLang="en-US"/>
              <a:pPr>
                <a:defRPr/>
              </a:pPr>
              <a:t>‹#›</a:t>
            </a:fld>
            <a:endParaRPr lang="zh-CN" altLang="en-US"/>
          </a:p>
        </p:txBody>
      </p:sp>
    </p:spTree>
    <p:extLst>
      <p:ext uri="{BB962C8B-B14F-4D97-AF65-F5344CB8AC3E}">
        <p14:creationId xmlns:p14="http://schemas.microsoft.com/office/powerpoint/2010/main" val="33031320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A81BA30-A700-4B0F-BE9A-3D0A5DF01BBC}"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45C878B-4A02-4AE1-AADA-D5101A52C13D}" type="slidenum">
              <a:rPr lang="zh-CN" altLang="en-US"/>
              <a:pPr>
                <a:defRPr/>
              </a:pPr>
              <a:t>‹#›</a:t>
            </a:fld>
            <a:endParaRPr lang="zh-CN" altLang="en-US"/>
          </a:p>
        </p:txBody>
      </p:sp>
    </p:spTree>
    <p:extLst>
      <p:ext uri="{BB962C8B-B14F-4D97-AF65-F5344CB8AC3E}">
        <p14:creationId xmlns:p14="http://schemas.microsoft.com/office/powerpoint/2010/main" val="25588394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462B26FE-6CBA-4B4E-8CF6-2AC20B8FD3EF}"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DA2E46E-E6E7-4EE5-B29E-7A70C19CF257}" type="slidenum">
              <a:rPr lang="zh-CN" altLang="en-US"/>
              <a:pPr>
                <a:defRPr/>
              </a:pPr>
              <a:t>‹#›</a:t>
            </a:fld>
            <a:endParaRPr lang="zh-CN" altLang="en-US"/>
          </a:p>
        </p:txBody>
      </p:sp>
    </p:spTree>
    <p:extLst>
      <p:ext uri="{BB962C8B-B14F-4D97-AF65-F5344CB8AC3E}">
        <p14:creationId xmlns:p14="http://schemas.microsoft.com/office/powerpoint/2010/main" val="8601047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418F60CB-C40C-4345-B722-0EACFE6EF20F}" type="datetimeFigureOut">
              <a:rPr lang="zh-CN" altLang="en-US"/>
              <a:pPr>
                <a:defRPr/>
              </a:pPr>
              <a:t>2016-11-07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EFE8115E-CCC1-4348-B820-86B6DF07ADC8}" type="slidenum">
              <a:rPr lang="zh-CN" altLang="en-US"/>
              <a:pPr>
                <a:defRPr/>
              </a:pPr>
              <a:t>‹#›</a:t>
            </a:fld>
            <a:endParaRPr lang="zh-CN" altLang="en-US"/>
          </a:p>
        </p:txBody>
      </p:sp>
    </p:spTree>
    <p:extLst>
      <p:ext uri="{BB962C8B-B14F-4D97-AF65-F5344CB8AC3E}">
        <p14:creationId xmlns:p14="http://schemas.microsoft.com/office/powerpoint/2010/main" val="42424037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3B15F0D-A157-45F1-9713-5CE30C46CD2C}" type="datetimeFigureOut">
              <a:rPr lang="zh-CN" altLang="en-US"/>
              <a:pPr>
                <a:defRPr/>
              </a:pPr>
              <a:t>2016-11-07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F2EC405-6FE9-4653-8330-EC091FDE3F4B}" type="slidenum">
              <a:rPr lang="zh-CN" altLang="en-US"/>
              <a:pPr>
                <a:defRPr/>
              </a:pPr>
              <a:t>‹#›</a:t>
            </a:fld>
            <a:endParaRPr lang="zh-CN" altLang="en-US"/>
          </a:p>
        </p:txBody>
      </p:sp>
    </p:spTree>
    <p:extLst>
      <p:ext uri="{BB962C8B-B14F-4D97-AF65-F5344CB8AC3E}">
        <p14:creationId xmlns:p14="http://schemas.microsoft.com/office/powerpoint/2010/main" val="23227484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78F0D96-79E0-4769-BCD3-C5215365A091}" type="datetimeFigureOut">
              <a:rPr lang="zh-CN" altLang="en-US"/>
              <a:pPr>
                <a:defRPr/>
              </a:pPr>
              <a:t>2016-11-07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A839D243-9885-4001-9269-5B1A009DB250}" type="slidenum">
              <a:rPr lang="zh-CN" altLang="en-US"/>
              <a:pPr>
                <a:defRPr/>
              </a:pPr>
              <a:t>‹#›</a:t>
            </a:fld>
            <a:endParaRPr lang="zh-CN" altLang="en-US"/>
          </a:p>
        </p:txBody>
      </p:sp>
    </p:spTree>
    <p:extLst>
      <p:ext uri="{BB962C8B-B14F-4D97-AF65-F5344CB8AC3E}">
        <p14:creationId xmlns:p14="http://schemas.microsoft.com/office/powerpoint/2010/main" val="9671571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C563149-2912-48FE-9082-499577D12BAF}"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C5484EB-8AFC-4F11-AD63-1CB637683531}" type="slidenum">
              <a:rPr lang="zh-CN" altLang="en-US"/>
              <a:pPr>
                <a:defRPr/>
              </a:pPr>
              <a:t>‹#›</a:t>
            </a:fld>
            <a:endParaRPr lang="zh-CN" altLang="en-US"/>
          </a:p>
        </p:txBody>
      </p:sp>
    </p:spTree>
    <p:extLst>
      <p:ext uri="{BB962C8B-B14F-4D97-AF65-F5344CB8AC3E}">
        <p14:creationId xmlns:p14="http://schemas.microsoft.com/office/powerpoint/2010/main" val="25343644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93DA41E-B604-40CC-9C88-6C1CF0A3B73E}"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F9D4B4C-4699-483E-A301-BD46379A657B}" type="slidenum">
              <a:rPr lang="zh-CN" altLang="en-US"/>
              <a:pPr>
                <a:defRPr/>
              </a:pPr>
              <a:t>‹#›</a:t>
            </a:fld>
            <a:endParaRPr lang="zh-CN" altLang="en-US"/>
          </a:p>
        </p:txBody>
      </p:sp>
    </p:spTree>
    <p:extLst>
      <p:ext uri="{BB962C8B-B14F-4D97-AF65-F5344CB8AC3E}">
        <p14:creationId xmlns:p14="http://schemas.microsoft.com/office/powerpoint/2010/main" val="3272329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9A901188-0D5F-4D78-9797-09E9099C5E50}"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2824C2B-191B-4A69-BA43-5E89901C5A12}" type="slidenum">
              <a:rPr lang="zh-CN" altLang="en-US"/>
              <a:pPr>
                <a:defRPr/>
              </a:pPr>
              <a:t>‹#›</a:t>
            </a:fld>
            <a:endParaRPr lang="zh-CN" altLang="en-US"/>
          </a:p>
        </p:txBody>
      </p:sp>
    </p:spTree>
    <p:extLst>
      <p:ext uri="{BB962C8B-B14F-4D97-AF65-F5344CB8AC3E}">
        <p14:creationId xmlns:p14="http://schemas.microsoft.com/office/powerpoint/2010/main" val="422753930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2269B6DD-4E1D-4211-947F-6E66A1B0EC45}"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A0B2BF-6D48-471D-A03F-F7124FC42846}" type="slidenum">
              <a:rPr lang="zh-CN" altLang="en-US"/>
              <a:pPr>
                <a:defRPr/>
              </a:pPr>
              <a:t>‹#›</a:t>
            </a:fld>
            <a:endParaRPr lang="zh-CN" altLang="en-US"/>
          </a:p>
        </p:txBody>
      </p:sp>
    </p:spTree>
    <p:extLst>
      <p:ext uri="{BB962C8B-B14F-4D97-AF65-F5344CB8AC3E}">
        <p14:creationId xmlns:p14="http://schemas.microsoft.com/office/powerpoint/2010/main" val="28555519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4AC3CC0B-964B-442F-B5B5-93B1608EB5D3}"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E00DAAF-C872-4356-9CCA-BC26FCFCEB41}" type="slidenum">
              <a:rPr lang="zh-CN" altLang="en-US"/>
              <a:pPr>
                <a:defRPr/>
              </a:pPr>
              <a:t>‹#›</a:t>
            </a:fld>
            <a:endParaRPr lang="zh-CN" altLang="en-US"/>
          </a:p>
        </p:txBody>
      </p:sp>
    </p:spTree>
    <p:extLst>
      <p:ext uri="{BB962C8B-B14F-4D97-AF65-F5344CB8AC3E}">
        <p14:creationId xmlns:p14="http://schemas.microsoft.com/office/powerpoint/2010/main" val="14105465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3A4F753-6180-4E27-83F9-C26E4BF08319}"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7829639-BC9B-41FB-A17E-B3AD00CAA013}" type="slidenum">
              <a:rPr lang="zh-CN" altLang="en-US"/>
              <a:pPr>
                <a:defRPr/>
              </a:pPr>
              <a:t>‹#›</a:t>
            </a:fld>
            <a:endParaRPr lang="zh-CN" altLang="en-US"/>
          </a:p>
        </p:txBody>
      </p:sp>
    </p:spTree>
    <p:extLst>
      <p:ext uri="{BB962C8B-B14F-4D97-AF65-F5344CB8AC3E}">
        <p14:creationId xmlns:p14="http://schemas.microsoft.com/office/powerpoint/2010/main" val="36671458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54C6E6C-240B-4579-B5CC-5861283969CD}"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CB5CB77-D20B-4CFD-8155-0AF19BEE9146}" type="slidenum">
              <a:rPr lang="zh-CN" altLang="en-US"/>
              <a:pPr>
                <a:defRPr/>
              </a:pPr>
              <a:t>‹#›</a:t>
            </a:fld>
            <a:endParaRPr lang="zh-CN" altLang="en-US"/>
          </a:p>
        </p:txBody>
      </p:sp>
    </p:spTree>
    <p:extLst>
      <p:ext uri="{BB962C8B-B14F-4D97-AF65-F5344CB8AC3E}">
        <p14:creationId xmlns:p14="http://schemas.microsoft.com/office/powerpoint/2010/main" val="35065044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7C5FDFB-6873-4C51-B846-6FEC3A3028B4}"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2FD167-CA39-4A68-B06E-EF04CAC60511}" type="slidenum">
              <a:rPr lang="zh-CN" altLang="en-US"/>
              <a:pPr>
                <a:defRPr/>
              </a:pPr>
              <a:t>‹#›</a:t>
            </a:fld>
            <a:endParaRPr lang="zh-CN" altLang="en-US"/>
          </a:p>
        </p:txBody>
      </p:sp>
    </p:spTree>
    <p:extLst>
      <p:ext uri="{BB962C8B-B14F-4D97-AF65-F5344CB8AC3E}">
        <p14:creationId xmlns:p14="http://schemas.microsoft.com/office/powerpoint/2010/main" val="15604618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D233B50C-3E62-469A-BD31-F75E489CE32E}"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4448218-6138-4ACC-9C39-76B7A428A026}" type="slidenum">
              <a:rPr lang="zh-CN" altLang="en-US"/>
              <a:pPr>
                <a:defRPr/>
              </a:pPr>
              <a:t>‹#›</a:t>
            </a:fld>
            <a:endParaRPr lang="zh-CN" altLang="en-US"/>
          </a:p>
        </p:txBody>
      </p:sp>
    </p:spTree>
    <p:extLst>
      <p:ext uri="{BB962C8B-B14F-4D97-AF65-F5344CB8AC3E}">
        <p14:creationId xmlns:p14="http://schemas.microsoft.com/office/powerpoint/2010/main" val="9142326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33F413D5-966D-4D55-A897-AB9480A7A2E0}" type="datetimeFigureOut">
              <a:rPr lang="zh-CN" altLang="en-US"/>
              <a:pPr>
                <a:defRPr/>
              </a:pPr>
              <a:t>2016-11-07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7AD7FA8-85D7-44E6-8ABB-BFC99160766D}" type="slidenum">
              <a:rPr lang="zh-CN" altLang="en-US"/>
              <a:pPr>
                <a:defRPr/>
              </a:pPr>
              <a:t>‹#›</a:t>
            </a:fld>
            <a:endParaRPr lang="zh-CN" altLang="en-US"/>
          </a:p>
        </p:txBody>
      </p:sp>
    </p:spTree>
    <p:extLst>
      <p:ext uri="{BB962C8B-B14F-4D97-AF65-F5344CB8AC3E}">
        <p14:creationId xmlns:p14="http://schemas.microsoft.com/office/powerpoint/2010/main" val="20473537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7B4A3BCF-DAC5-49E3-9099-C085B0D21459}" type="datetimeFigureOut">
              <a:rPr lang="zh-CN" altLang="en-US"/>
              <a:pPr>
                <a:defRPr/>
              </a:pPr>
              <a:t>2016-11-07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96D45CC2-5420-4F1C-82B2-D30B868AC01B}" type="slidenum">
              <a:rPr lang="zh-CN" altLang="en-US"/>
              <a:pPr>
                <a:defRPr/>
              </a:pPr>
              <a:t>‹#›</a:t>
            </a:fld>
            <a:endParaRPr lang="zh-CN" altLang="en-US"/>
          </a:p>
        </p:txBody>
      </p:sp>
    </p:spTree>
    <p:extLst>
      <p:ext uri="{BB962C8B-B14F-4D97-AF65-F5344CB8AC3E}">
        <p14:creationId xmlns:p14="http://schemas.microsoft.com/office/powerpoint/2010/main" val="28635022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F615106-7045-49C2-8180-387837FA8BA7}" type="datetimeFigureOut">
              <a:rPr lang="zh-CN" altLang="en-US"/>
              <a:pPr>
                <a:defRPr/>
              </a:pPr>
              <a:t>2016-11-07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FE51D5B-621E-49DE-A90A-2A8BC4502C07}" type="slidenum">
              <a:rPr lang="zh-CN" altLang="en-US"/>
              <a:pPr>
                <a:defRPr/>
              </a:pPr>
              <a:t>‹#›</a:t>
            </a:fld>
            <a:endParaRPr lang="zh-CN" altLang="en-US"/>
          </a:p>
        </p:txBody>
      </p:sp>
    </p:spTree>
    <p:extLst>
      <p:ext uri="{BB962C8B-B14F-4D97-AF65-F5344CB8AC3E}">
        <p14:creationId xmlns:p14="http://schemas.microsoft.com/office/powerpoint/2010/main" val="17353501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3FFF899-C41A-46F7-8794-B3859282BFCF}"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118B119-5A65-4D2A-9302-2298624FD1B6}" type="slidenum">
              <a:rPr lang="zh-CN" altLang="en-US"/>
              <a:pPr>
                <a:defRPr/>
              </a:pPr>
              <a:t>‹#›</a:t>
            </a:fld>
            <a:endParaRPr lang="zh-CN" altLang="en-US"/>
          </a:p>
        </p:txBody>
      </p:sp>
    </p:spTree>
    <p:extLst>
      <p:ext uri="{BB962C8B-B14F-4D97-AF65-F5344CB8AC3E}">
        <p14:creationId xmlns:p14="http://schemas.microsoft.com/office/powerpoint/2010/main" val="224996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724B12F-3A70-435A-B24C-8F1B8A46F09A}"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8275D35-3611-4EB6-935D-7EBFCD1DAF8F}" type="slidenum">
              <a:rPr lang="zh-CN" altLang="en-US"/>
              <a:pPr>
                <a:defRPr/>
              </a:pPr>
              <a:t>‹#›</a:t>
            </a:fld>
            <a:endParaRPr lang="zh-CN" altLang="en-US"/>
          </a:p>
        </p:txBody>
      </p:sp>
    </p:spTree>
    <p:extLst>
      <p:ext uri="{BB962C8B-B14F-4D97-AF65-F5344CB8AC3E}">
        <p14:creationId xmlns:p14="http://schemas.microsoft.com/office/powerpoint/2010/main" val="17647386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4CBBA3E-98D9-4E33-8E96-508F48EE6E58}"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1C143A7-929F-416F-9C32-51D653D48792}" type="slidenum">
              <a:rPr lang="zh-CN" altLang="en-US"/>
              <a:pPr>
                <a:defRPr/>
              </a:pPr>
              <a:t>‹#›</a:t>
            </a:fld>
            <a:endParaRPr lang="zh-CN" altLang="en-US"/>
          </a:p>
        </p:txBody>
      </p:sp>
    </p:spTree>
    <p:extLst>
      <p:ext uri="{BB962C8B-B14F-4D97-AF65-F5344CB8AC3E}">
        <p14:creationId xmlns:p14="http://schemas.microsoft.com/office/powerpoint/2010/main" val="260433253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FF3BD0C-84E1-4751-B6C1-8DFD4D9AFE17}"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2F3E8F3-323B-4475-85B1-C4BB13464EBA}" type="slidenum">
              <a:rPr lang="zh-CN" altLang="en-US"/>
              <a:pPr>
                <a:defRPr/>
              </a:pPr>
              <a:t>‹#›</a:t>
            </a:fld>
            <a:endParaRPr lang="zh-CN" altLang="en-US"/>
          </a:p>
        </p:txBody>
      </p:sp>
    </p:spTree>
    <p:extLst>
      <p:ext uri="{BB962C8B-B14F-4D97-AF65-F5344CB8AC3E}">
        <p14:creationId xmlns:p14="http://schemas.microsoft.com/office/powerpoint/2010/main" val="34907994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EE1C9E0-C7DE-4C84-AEB6-FD91DA9B37E5}"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0061DF3-B31F-4C20-B08E-18F0CDECF207}" type="slidenum">
              <a:rPr lang="zh-CN" altLang="en-US"/>
              <a:pPr>
                <a:defRPr/>
              </a:pPr>
              <a:t>‹#›</a:t>
            </a:fld>
            <a:endParaRPr lang="zh-CN" altLang="en-US"/>
          </a:p>
        </p:txBody>
      </p:sp>
    </p:spTree>
    <p:extLst>
      <p:ext uri="{BB962C8B-B14F-4D97-AF65-F5344CB8AC3E}">
        <p14:creationId xmlns:p14="http://schemas.microsoft.com/office/powerpoint/2010/main" val="1322379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55275EF-6D23-4ED5-B68A-ED83FCAF6569}"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34F42EF-6009-4C18-A612-D92B205C7BF9}" type="slidenum">
              <a:rPr lang="zh-CN" altLang="en-US"/>
              <a:pPr>
                <a:defRPr/>
              </a:pPr>
              <a:t>‹#›</a:t>
            </a:fld>
            <a:endParaRPr lang="zh-CN" altLang="en-US"/>
          </a:p>
        </p:txBody>
      </p:sp>
    </p:spTree>
    <p:extLst>
      <p:ext uri="{BB962C8B-B14F-4D97-AF65-F5344CB8AC3E}">
        <p14:creationId xmlns:p14="http://schemas.microsoft.com/office/powerpoint/2010/main" val="2835087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1F8BEF9E-462D-4FC8-ADD5-D31ABBB94C67}"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4DA40F1-895B-4114-84A2-B88CB6EDEBD3}" type="slidenum">
              <a:rPr lang="zh-CN" altLang="en-US"/>
              <a:pPr>
                <a:defRPr/>
              </a:pPr>
              <a:t>‹#›</a:t>
            </a:fld>
            <a:endParaRPr lang="zh-CN" altLang="en-US"/>
          </a:p>
        </p:txBody>
      </p:sp>
    </p:spTree>
    <p:extLst>
      <p:ext uri="{BB962C8B-B14F-4D97-AF65-F5344CB8AC3E}">
        <p14:creationId xmlns:p14="http://schemas.microsoft.com/office/powerpoint/2010/main" val="1607603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4AB7BE84-740E-4A2A-A7CD-E8B4EEF4B522}" type="datetimeFigureOut">
              <a:rPr lang="zh-CN" altLang="en-US"/>
              <a:pPr>
                <a:defRPr/>
              </a:pPr>
              <a:t>2016-11-07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1B029E34-1D68-4F7D-9903-597BC0CA9B5A}" type="slidenum">
              <a:rPr lang="zh-CN" altLang="en-US"/>
              <a:pPr>
                <a:defRPr/>
              </a:pPr>
              <a:t>‹#›</a:t>
            </a:fld>
            <a:endParaRPr lang="zh-CN" altLang="en-US"/>
          </a:p>
        </p:txBody>
      </p:sp>
    </p:spTree>
    <p:extLst>
      <p:ext uri="{BB962C8B-B14F-4D97-AF65-F5344CB8AC3E}">
        <p14:creationId xmlns:p14="http://schemas.microsoft.com/office/powerpoint/2010/main" val="675647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0D547FE5-B663-44E2-9FFC-018899275C71}" type="datetimeFigureOut">
              <a:rPr lang="zh-CN" altLang="en-US"/>
              <a:pPr>
                <a:defRPr/>
              </a:pPr>
              <a:t>2016-11-07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C37BF0E-17EB-4D97-8420-3233A268D610}" type="slidenum">
              <a:rPr lang="zh-CN" altLang="en-US"/>
              <a:pPr>
                <a:defRPr/>
              </a:pPr>
              <a:t>‹#›</a:t>
            </a:fld>
            <a:endParaRPr lang="zh-CN" altLang="en-US"/>
          </a:p>
        </p:txBody>
      </p:sp>
    </p:spTree>
    <p:extLst>
      <p:ext uri="{BB962C8B-B14F-4D97-AF65-F5344CB8AC3E}">
        <p14:creationId xmlns:p14="http://schemas.microsoft.com/office/powerpoint/2010/main" val="1587728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91DE937D-FE59-4DEE-92A3-116077E800C9}" type="datetimeFigureOut">
              <a:rPr lang="zh-CN" altLang="en-US"/>
              <a:pPr>
                <a:defRPr/>
              </a:pPr>
              <a:t>2016-11-07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955EE763-C201-4060-B635-4DF95BD88FE3}" type="slidenum">
              <a:rPr lang="zh-CN" altLang="en-US"/>
              <a:pPr>
                <a:defRPr/>
              </a:pPr>
              <a:t>‹#›</a:t>
            </a:fld>
            <a:endParaRPr lang="zh-CN" altLang="en-US"/>
          </a:p>
        </p:txBody>
      </p:sp>
    </p:spTree>
    <p:extLst>
      <p:ext uri="{BB962C8B-B14F-4D97-AF65-F5344CB8AC3E}">
        <p14:creationId xmlns:p14="http://schemas.microsoft.com/office/powerpoint/2010/main" val="2316427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3D14F5E-0B99-4325-800E-1AE794F8E221}"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6DC8036-94A3-4C4B-97A8-387151FF76DD}" type="slidenum">
              <a:rPr lang="zh-CN" altLang="en-US"/>
              <a:pPr>
                <a:defRPr/>
              </a:pPr>
              <a:t>‹#›</a:t>
            </a:fld>
            <a:endParaRPr lang="zh-CN" altLang="en-US"/>
          </a:p>
        </p:txBody>
      </p:sp>
    </p:spTree>
    <p:extLst>
      <p:ext uri="{BB962C8B-B14F-4D97-AF65-F5344CB8AC3E}">
        <p14:creationId xmlns:p14="http://schemas.microsoft.com/office/powerpoint/2010/main" val="279289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0A878BC-2910-47C5-8546-A995B2B64F2C}"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76C0E53-7A0F-4FFA-999F-EF148E64E1C0}" type="slidenum">
              <a:rPr lang="zh-CN" altLang="en-US"/>
              <a:pPr>
                <a:defRPr/>
              </a:pPr>
              <a:t>‹#›</a:t>
            </a:fld>
            <a:endParaRPr lang="zh-CN" altLang="en-US"/>
          </a:p>
        </p:txBody>
      </p:sp>
    </p:spTree>
    <p:extLst>
      <p:ext uri="{BB962C8B-B14F-4D97-AF65-F5344CB8AC3E}">
        <p14:creationId xmlns:p14="http://schemas.microsoft.com/office/powerpoint/2010/main" val="2317278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038ECC6-99A4-4F22-A5A3-94880F7AB3FA}"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B051D10-1EB0-4BEC-8D96-58F3C21C0803}" type="slidenum">
              <a:rPr lang="zh-CN" altLang="en-US"/>
              <a:pPr>
                <a:defRPr/>
              </a:pPr>
              <a:t>‹#›</a:t>
            </a:fld>
            <a:endParaRPr lang="zh-CN" altLang="en-US"/>
          </a:p>
        </p:txBody>
      </p:sp>
    </p:spTree>
    <p:extLst>
      <p:ext uri="{BB962C8B-B14F-4D97-AF65-F5344CB8AC3E}">
        <p14:creationId xmlns:p14="http://schemas.microsoft.com/office/powerpoint/2010/main" val="1308973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030F349-4CCF-4FD1-9E18-0441BDE917EA}"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204C5AB-9E23-46E5-A21A-771605F3A92D}" type="slidenum">
              <a:rPr lang="zh-CN" altLang="en-US"/>
              <a:pPr>
                <a:defRPr/>
              </a:pPr>
              <a:t>‹#›</a:t>
            </a:fld>
            <a:endParaRPr lang="zh-CN" altLang="en-US"/>
          </a:p>
        </p:txBody>
      </p:sp>
    </p:spTree>
    <p:extLst>
      <p:ext uri="{BB962C8B-B14F-4D97-AF65-F5344CB8AC3E}">
        <p14:creationId xmlns:p14="http://schemas.microsoft.com/office/powerpoint/2010/main" val="2971216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432087EF-C7E8-4503-ADA2-755F79153F87}"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455F78-EF3A-41FA-912C-F3D2DCB2A6D5}" type="slidenum">
              <a:rPr lang="zh-CN" altLang="en-US"/>
              <a:pPr>
                <a:defRPr/>
              </a:pPr>
              <a:t>‹#›</a:t>
            </a:fld>
            <a:endParaRPr lang="zh-CN" altLang="en-US"/>
          </a:p>
        </p:txBody>
      </p:sp>
    </p:spTree>
    <p:extLst>
      <p:ext uri="{BB962C8B-B14F-4D97-AF65-F5344CB8AC3E}">
        <p14:creationId xmlns:p14="http://schemas.microsoft.com/office/powerpoint/2010/main" val="2610047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84E7479-03BB-48D8-B8FD-F2C92A3B662F}"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999A3E6-FDA9-486D-9885-9E9E5EE2718D}" type="slidenum">
              <a:rPr lang="zh-CN" altLang="en-US"/>
              <a:pPr>
                <a:defRPr/>
              </a:pPr>
              <a:t>‹#›</a:t>
            </a:fld>
            <a:endParaRPr lang="zh-CN" altLang="en-US"/>
          </a:p>
        </p:txBody>
      </p:sp>
    </p:spTree>
    <p:extLst>
      <p:ext uri="{BB962C8B-B14F-4D97-AF65-F5344CB8AC3E}">
        <p14:creationId xmlns:p14="http://schemas.microsoft.com/office/powerpoint/2010/main" val="2457707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167ADBD-4925-4653-A9DD-ACCD4B375C75}"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17B2B95-8AE5-4870-A28C-9145D9D5FC1D}" type="slidenum">
              <a:rPr lang="zh-CN" altLang="en-US"/>
              <a:pPr>
                <a:defRPr/>
              </a:pPr>
              <a:t>‹#›</a:t>
            </a:fld>
            <a:endParaRPr lang="zh-CN" altLang="en-US"/>
          </a:p>
        </p:txBody>
      </p:sp>
    </p:spTree>
    <p:extLst>
      <p:ext uri="{BB962C8B-B14F-4D97-AF65-F5344CB8AC3E}">
        <p14:creationId xmlns:p14="http://schemas.microsoft.com/office/powerpoint/2010/main" val="3551880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6F9C70C-1A30-49DB-B902-9780F4387DB2}"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6BED0F5-1036-417D-AA1F-396A0610F25E}" type="slidenum">
              <a:rPr lang="zh-CN" altLang="en-US"/>
              <a:pPr>
                <a:defRPr/>
              </a:pPr>
              <a:t>‹#›</a:t>
            </a:fld>
            <a:endParaRPr lang="zh-CN" altLang="en-US"/>
          </a:p>
        </p:txBody>
      </p:sp>
    </p:spTree>
    <p:extLst>
      <p:ext uri="{BB962C8B-B14F-4D97-AF65-F5344CB8AC3E}">
        <p14:creationId xmlns:p14="http://schemas.microsoft.com/office/powerpoint/2010/main" val="4672839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3D62F4A1-3784-41C7-8E68-33AE053B6769}"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809D71B-DCAB-48B4-90E8-0B0E54F4B284}" type="slidenum">
              <a:rPr lang="zh-CN" altLang="en-US"/>
              <a:pPr>
                <a:defRPr/>
              </a:pPr>
              <a:t>‹#›</a:t>
            </a:fld>
            <a:endParaRPr lang="zh-CN" altLang="en-US"/>
          </a:p>
        </p:txBody>
      </p:sp>
    </p:spTree>
    <p:extLst>
      <p:ext uri="{BB962C8B-B14F-4D97-AF65-F5344CB8AC3E}">
        <p14:creationId xmlns:p14="http://schemas.microsoft.com/office/powerpoint/2010/main" val="262566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29A10854-3E41-44B8-8235-04FFBC91FCDC}" type="datetimeFigureOut">
              <a:rPr lang="zh-CN" altLang="en-US"/>
              <a:pPr>
                <a:defRPr/>
              </a:pPr>
              <a:t>2016-11-07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6FCC29BA-A8C3-4DC8-A282-FB5C2DA30AF2}" type="slidenum">
              <a:rPr lang="zh-CN" altLang="en-US"/>
              <a:pPr>
                <a:defRPr/>
              </a:pPr>
              <a:t>‹#›</a:t>
            </a:fld>
            <a:endParaRPr lang="zh-CN" altLang="en-US"/>
          </a:p>
        </p:txBody>
      </p:sp>
    </p:spTree>
    <p:extLst>
      <p:ext uri="{BB962C8B-B14F-4D97-AF65-F5344CB8AC3E}">
        <p14:creationId xmlns:p14="http://schemas.microsoft.com/office/powerpoint/2010/main" val="2088589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40C1D0D7-0FE2-4646-9081-07AE8583848A}" type="datetimeFigureOut">
              <a:rPr lang="zh-CN" altLang="en-US"/>
              <a:pPr>
                <a:defRPr/>
              </a:pPr>
              <a:t>2016-11-07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377CA8B-7B7D-4C27-8C7C-F2917602E13A}" type="slidenum">
              <a:rPr lang="zh-CN" altLang="en-US"/>
              <a:pPr>
                <a:defRPr/>
              </a:pPr>
              <a:t>‹#›</a:t>
            </a:fld>
            <a:endParaRPr lang="zh-CN" altLang="en-US"/>
          </a:p>
        </p:txBody>
      </p:sp>
    </p:spTree>
    <p:extLst>
      <p:ext uri="{BB962C8B-B14F-4D97-AF65-F5344CB8AC3E}">
        <p14:creationId xmlns:p14="http://schemas.microsoft.com/office/powerpoint/2010/main" val="3643225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7F0E9B8-88F0-4E73-9491-7E4349725C93}" type="datetimeFigureOut">
              <a:rPr lang="zh-CN" altLang="en-US"/>
              <a:pPr>
                <a:defRPr/>
              </a:pPr>
              <a:t>2016-11-07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EB009DF2-310B-4785-9B64-2745C9D5BFB1}" type="slidenum">
              <a:rPr lang="zh-CN" altLang="en-US"/>
              <a:pPr>
                <a:defRPr/>
              </a:pPr>
              <a:t>‹#›</a:t>
            </a:fld>
            <a:endParaRPr lang="zh-CN" altLang="en-US"/>
          </a:p>
        </p:txBody>
      </p:sp>
    </p:spTree>
    <p:extLst>
      <p:ext uri="{BB962C8B-B14F-4D97-AF65-F5344CB8AC3E}">
        <p14:creationId xmlns:p14="http://schemas.microsoft.com/office/powerpoint/2010/main" val="74187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59038D74-754E-41FD-8B0A-E5BC32252EF5}"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997DDA3-C33D-4F83-B653-4F0545068170}" type="slidenum">
              <a:rPr lang="zh-CN" altLang="en-US"/>
              <a:pPr>
                <a:defRPr/>
              </a:pPr>
              <a:t>‹#›</a:t>
            </a:fld>
            <a:endParaRPr lang="zh-CN" altLang="en-US"/>
          </a:p>
        </p:txBody>
      </p:sp>
    </p:spTree>
    <p:extLst>
      <p:ext uri="{BB962C8B-B14F-4D97-AF65-F5344CB8AC3E}">
        <p14:creationId xmlns:p14="http://schemas.microsoft.com/office/powerpoint/2010/main" val="15780833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8CDDC09-CF61-44E0-A8C2-138652DE1E5D}"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1140AC4-BC30-445B-AA49-00B609BB38D9}" type="slidenum">
              <a:rPr lang="zh-CN" altLang="en-US"/>
              <a:pPr>
                <a:defRPr/>
              </a:pPr>
              <a:t>‹#›</a:t>
            </a:fld>
            <a:endParaRPr lang="zh-CN" altLang="en-US"/>
          </a:p>
        </p:txBody>
      </p:sp>
    </p:spTree>
    <p:extLst>
      <p:ext uri="{BB962C8B-B14F-4D97-AF65-F5344CB8AC3E}">
        <p14:creationId xmlns:p14="http://schemas.microsoft.com/office/powerpoint/2010/main" val="3195496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9F56AA-C420-4F09-A3B7-1825F84AD17A}"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3CDAE4C-A36C-4E2C-8C18-7263ADB832A2}" type="slidenum">
              <a:rPr lang="zh-CN" altLang="en-US"/>
              <a:pPr>
                <a:defRPr/>
              </a:pPr>
              <a:t>‹#›</a:t>
            </a:fld>
            <a:endParaRPr lang="zh-CN" altLang="en-US"/>
          </a:p>
        </p:txBody>
      </p:sp>
    </p:spTree>
    <p:extLst>
      <p:ext uri="{BB962C8B-B14F-4D97-AF65-F5344CB8AC3E}">
        <p14:creationId xmlns:p14="http://schemas.microsoft.com/office/powerpoint/2010/main" val="256581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8F38AFC-F0A1-419A-BCC6-AE9E26553BB0}"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13718D7-787B-44BC-830D-2D4293ED6B5F}" type="slidenum">
              <a:rPr lang="zh-CN" altLang="en-US"/>
              <a:pPr>
                <a:defRPr/>
              </a:pPr>
              <a:t>‹#›</a:t>
            </a:fld>
            <a:endParaRPr lang="zh-CN" altLang="en-US"/>
          </a:p>
        </p:txBody>
      </p:sp>
    </p:spTree>
    <p:extLst>
      <p:ext uri="{BB962C8B-B14F-4D97-AF65-F5344CB8AC3E}">
        <p14:creationId xmlns:p14="http://schemas.microsoft.com/office/powerpoint/2010/main" val="1873840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AD93F3C-9F6F-419E-895E-CC0305C381EA}"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E89468F-7C76-4FEA-9448-F353FF42EE91}" type="slidenum">
              <a:rPr lang="zh-CN" altLang="en-US"/>
              <a:pPr>
                <a:defRPr/>
              </a:pPr>
              <a:t>‹#›</a:t>
            </a:fld>
            <a:endParaRPr lang="zh-CN" altLang="en-US"/>
          </a:p>
        </p:txBody>
      </p:sp>
    </p:spTree>
    <p:extLst>
      <p:ext uri="{BB962C8B-B14F-4D97-AF65-F5344CB8AC3E}">
        <p14:creationId xmlns:p14="http://schemas.microsoft.com/office/powerpoint/2010/main" val="35631734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62C7B1A-63B0-41EB-B940-9860531C4469}"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59A6AE7-38BA-4E3D-8CF8-95B7AA070AB6}" type="slidenum">
              <a:rPr lang="zh-CN" altLang="en-US"/>
              <a:pPr>
                <a:defRPr/>
              </a:pPr>
              <a:t>‹#›</a:t>
            </a:fld>
            <a:endParaRPr lang="zh-CN" altLang="en-US"/>
          </a:p>
        </p:txBody>
      </p:sp>
    </p:spTree>
    <p:extLst>
      <p:ext uri="{BB962C8B-B14F-4D97-AF65-F5344CB8AC3E}">
        <p14:creationId xmlns:p14="http://schemas.microsoft.com/office/powerpoint/2010/main" val="201085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AA830C1-93B9-45C4-950C-DAD71590947B}"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3129D89-A0BF-4524-B563-E1459F3F5807}" type="slidenum">
              <a:rPr lang="zh-CN" altLang="en-US"/>
              <a:pPr>
                <a:defRPr/>
              </a:pPr>
              <a:t>‹#›</a:t>
            </a:fld>
            <a:endParaRPr lang="zh-CN" altLang="en-US"/>
          </a:p>
        </p:txBody>
      </p:sp>
    </p:spTree>
    <p:extLst>
      <p:ext uri="{BB962C8B-B14F-4D97-AF65-F5344CB8AC3E}">
        <p14:creationId xmlns:p14="http://schemas.microsoft.com/office/powerpoint/2010/main" val="17573232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4BFD8DA3-598A-4365-A419-14E1E8C55670}"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6BE5B1-7971-4643-B4F5-3275799B87F0}" type="slidenum">
              <a:rPr lang="zh-CN" altLang="en-US"/>
              <a:pPr>
                <a:defRPr/>
              </a:pPr>
              <a:t>‹#›</a:t>
            </a:fld>
            <a:endParaRPr lang="zh-CN" altLang="en-US"/>
          </a:p>
        </p:txBody>
      </p:sp>
    </p:spTree>
    <p:extLst>
      <p:ext uri="{BB962C8B-B14F-4D97-AF65-F5344CB8AC3E}">
        <p14:creationId xmlns:p14="http://schemas.microsoft.com/office/powerpoint/2010/main" val="2921797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EEE9B3D2-30D0-46EA-85F3-1F4725CDEC4A}"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6EA64E2-973A-4B91-B686-2194811D7CA8}" type="slidenum">
              <a:rPr lang="zh-CN" altLang="en-US"/>
              <a:pPr>
                <a:defRPr/>
              </a:pPr>
              <a:t>‹#›</a:t>
            </a:fld>
            <a:endParaRPr lang="zh-CN" altLang="en-US"/>
          </a:p>
        </p:txBody>
      </p:sp>
    </p:spTree>
    <p:extLst>
      <p:ext uri="{BB962C8B-B14F-4D97-AF65-F5344CB8AC3E}">
        <p14:creationId xmlns:p14="http://schemas.microsoft.com/office/powerpoint/2010/main" val="4012178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0747F68B-1A31-4A7C-A28E-B228BF89E6D3}" type="datetimeFigureOut">
              <a:rPr lang="zh-CN" altLang="en-US"/>
              <a:pPr>
                <a:defRPr/>
              </a:pPr>
              <a:t>2016-11-07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3A31E118-0E03-47C3-B9D3-29CDB7442827}" type="slidenum">
              <a:rPr lang="zh-CN" altLang="en-US"/>
              <a:pPr>
                <a:defRPr/>
              </a:pPr>
              <a:t>‹#›</a:t>
            </a:fld>
            <a:endParaRPr lang="zh-CN" altLang="en-US"/>
          </a:p>
        </p:txBody>
      </p:sp>
    </p:spTree>
    <p:extLst>
      <p:ext uri="{BB962C8B-B14F-4D97-AF65-F5344CB8AC3E}">
        <p14:creationId xmlns:p14="http://schemas.microsoft.com/office/powerpoint/2010/main" val="3003299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416F4B2F-24E5-4DA6-B5DA-DA95379BC89F}" type="datetimeFigureOut">
              <a:rPr lang="zh-CN" altLang="en-US"/>
              <a:pPr>
                <a:defRPr/>
              </a:pPr>
              <a:t>2016-11-07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5835A586-B12C-4105-92DA-E2797DD00745}" type="slidenum">
              <a:rPr lang="zh-CN" altLang="en-US"/>
              <a:pPr>
                <a:defRPr/>
              </a:pPr>
              <a:t>‹#›</a:t>
            </a:fld>
            <a:endParaRPr lang="zh-CN" altLang="en-US"/>
          </a:p>
        </p:txBody>
      </p:sp>
    </p:spTree>
    <p:extLst>
      <p:ext uri="{BB962C8B-B14F-4D97-AF65-F5344CB8AC3E}">
        <p14:creationId xmlns:p14="http://schemas.microsoft.com/office/powerpoint/2010/main" val="687264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7F34350B-3067-44DE-8C25-D6C1B9B0B9E6}"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92AE1CC-244D-4B06-B789-586EA12A4B35}" type="slidenum">
              <a:rPr lang="zh-CN" altLang="en-US"/>
              <a:pPr>
                <a:defRPr/>
              </a:pPr>
              <a:t>‹#›</a:t>
            </a:fld>
            <a:endParaRPr lang="zh-CN" altLang="en-US"/>
          </a:p>
        </p:txBody>
      </p:sp>
    </p:spTree>
    <p:extLst>
      <p:ext uri="{BB962C8B-B14F-4D97-AF65-F5344CB8AC3E}">
        <p14:creationId xmlns:p14="http://schemas.microsoft.com/office/powerpoint/2010/main" val="40592602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55BD93F2-838B-427F-B49C-BA5DF2754DB8}" type="datetimeFigureOut">
              <a:rPr lang="zh-CN" altLang="en-US"/>
              <a:pPr>
                <a:defRPr/>
              </a:pPr>
              <a:t>2016-11-07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5298F845-CB0F-424E-BC3E-CD2C1FEC2102}" type="slidenum">
              <a:rPr lang="zh-CN" altLang="en-US"/>
              <a:pPr>
                <a:defRPr/>
              </a:pPr>
              <a:t>‹#›</a:t>
            </a:fld>
            <a:endParaRPr lang="zh-CN" altLang="en-US"/>
          </a:p>
        </p:txBody>
      </p:sp>
    </p:spTree>
    <p:extLst>
      <p:ext uri="{BB962C8B-B14F-4D97-AF65-F5344CB8AC3E}">
        <p14:creationId xmlns:p14="http://schemas.microsoft.com/office/powerpoint/2010/main" val="1039984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7FC3708-455B-4C77-96F4-9805D7E52392}"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E0CAB13-2711-41A8-B7EE-A0554F7220D4}" type="slidenum">
              <a:rPr lang="zh-CN" altLang="en-US"/>
              <a:pPr>
                <a:defRPr/>
              </a:pPr>
              <a:t>‹#›</a:t>
            </a:fld>
            <a:endParaRPr lang="zh-CN" altLang="en-US"/>
          </a:p>
        </p:txBody>
      </p:sp>
    </p:spTree>
    <p:extLst>
      <p:ext uri="{BB962C8B-B14F-4D97-AF65-F5344CB8AC3E}">
        <p14:creationId xmlns:p14="http://schemas.microsoft.com/office/powerpoint/2010/main" val="307476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D79ECB9-DF8A-4E46-9401-382D40D2FEB9}"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04DAB19-1220-4E3C-923E-BFB4844E7373}" type="slidenum">
              <a:rPr lang="zh-CN" altLang="en-US"/>
              <a:pPr>
                <a:defRPr/>
              </a:pPr>
              <a:t>‹#›</a:t>
            </a:fld>
            <a:endParaRPr lang="zh-CN" altLang="en-US"/>
          </a:p>
        </p:txBody>
      </p:sp>
    </p:spTree>
    <p:extLst>
      <p:ext uri="{BB962C8B-B14F-4D97-AF65-F5344CB8AC3E}">
        <p14:creationId xmlns:p14="http://schemas.microsoft.com/office/powerpoint/2010/main" val="14807566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F6765B8F-C52E-4529-AD89-B9BF8DB21326}"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AD3C16E-F1F9-48BD-905C-E679BF1EC454}" type="slidenum">
              <a:rPr lang="zh-CN" altLang="en-US"/>
              <a:pPr>
                <a:defRPr/>
              </a:pPr>
              <a:t>‹#›</a:t>
            </a:fld>
            <a:endParaRPr lang="zh-CN" altLang="en-US"/>
          </a:p>
        </p:txBody>
      </p:sp>
    </p:spTree>
    <p:extLst>
      <p:ext uri="{BB962C8B-B14F-4D97-AF65-F5344CB8AC3E}">
        <p14:creationId xmlns:p14="http://schemas.microsoft.com/office/powerpoint/2010/main" val="1607991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500D55D-83AD-4ED4-BBA2-A707FCAFF959}" type="datetimeFigureOut">
              <a:rPr lang="zh-CN" altLang="en-US"/>
              <a:pPr>
                <a:defRPr/>
              </a:pPr>
              <a:t>2016-11-07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36C447D-74B3-4F8C-9724-A489D4088D44}" type="slidenum">
              <a:rPr lang="zh-CN" altLang="en-US"/>
              <a:pPr>
                <a:defRPr/>
              </a:pPr>
              <a:t>‹#›</a:t>
            </a:fld>
            <a:endParaRPr lang="zh-CN" altLang="en-US"/>
          </a:p>
        </p:txBody>
      </p:sp>
    </p:spTree>
    <p:extLst>
      <p:ext uri="{BB962C8B-B14F-4D97-AF65-F5344CB8AC3E}">
        <p14:creationId xmlns:p14="http://schemas.microsoft.com/office/powerpoint/2010/main" val="1518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0F1F98A5-05E2-40A1-9132-B6E0369DFE90}"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DF1576B-BF4D-42C3-B49E-6DA567FB3155}" type="slidenum">
              <a:rPr lang="zh-CN" altLang="en-US"/>
              <a:pPr>
                <a:defRPr/>
              </a:pPr>
              <a:t>‹#›</a:t>
            </a:fld>
            <a:endParaRPr lang="zh-CN" altLang="en-US"/>
          </a:p>
        </p:txBody>
      </p:sp>
    </p:spTree>
    <p:extLst>
      <p:ext uri="{BB962C8B-B14F-4D97-AF65-F5344CB8AC3E}">
        <p14:creationId xmlns:p14="http://schemas.microsoft.com/office/powerpoint/2010/main" val="3028345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7DC4201D-5804-489F-8074-0D6D796FFBBA}"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2E34240-5556-46D2-A3CC-44A8D416AE9F}" type="slidenum">
              <a:rPr lang="zh-CN" altLang="en-US"/>
              <a:pPr>
                <a:defRPr/>
              </a:pPr>
              <a:t>‹#›</a:t>
            </a:fld>
            <a:endParaRPr lang="zh-CN" altLang="en-US"/>
          </a:p>
        </p:txBody>
      </p:sp>
    </p:spTree>
    <p:extLst>
      <p:ext uri="{BB962C8B-B14F-4D97-AF65-F5344CB8AC3E}">
        <p14:creationId xmlns:p14="http://schemas.microsoft.com/office/powerpoint/2010/main" val="550387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FD0077FD-27E9-4CE1-97BB-7BA6671027EC}"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B299839-352E-44A5-B8B5-74A49271841A}" type="slidenum">
              <a:rPr lang="zh-CN" altLang="en-US"/>
              <a:pPr>
                <a:defRPr/>
              </a:pPr>
              <a:t>‹#›</a:t>
            </a:fld>
            <a:endParaRPr lang="zh-CN" altLang="en-US"/>
          </a:p>
        </p:txBody>
      </p:sp>
    </p:spTree>
    <p:extLst>
      <p:ext uri="{BB962C8B-B14F-4D97-AF65-F5344CB8AC3E}">
        <p14:creationId xmlns:p14="http://schemas.microsoft.com/office/powerpoint/2010/main" val="189350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54B6720D-6340-467E-B95F-93BE65DC28C1}" type="datetimeFigureOut">
              <a:rPr lang="zh-CN" altLang="en-US"/>
              <a:pPr>
                <a:defRPr/>
              </a:pPr>
              <a:t>2016-11-07</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4CC7306-09DB-4EB1-90BC-0E698C4B4FF3}" type="slidenum">
              <a:rPr lang="zh-CN" altLang="en-US"/>
              <a:pPr>
                <a:defRPr/>
              </a:pPr>
              <a:t>‹#›</a:t>
            </a:fld>
            <a:endParaRPr lang="zh-CN" altLang="en-US"/>
          </a:p>
        </p:txBody>
      </p:sp>
    </p:spTree>
    <p:extLst>
      <p:ext uri="{BB962C8B-B14F-4D97-AF65-F5344CB8AC3E}">
        <p14:creationId xmlns:p14="http://schemas.microsoft.com/office/powerpoint/2010/main" val="24926280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11EE62DA-05BF-4B89-8C14-C0EE6C292343}" type="datetimeFigureOut">
              <a:rPr lang="zh-CN" altLang="en-US"/>
              <a:pPr>
                <a:defRPr/>
              </a:pPr>
              <a:t>2016-11-07</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91DCBA75-B9E3-4D96-8E6A-63D542ACBA70}" type="slidenum">
              <a:rPr lang="zh-CN" altLang="en-US"/>
              <a:pPr>
                <a:defRPr/>
              </a:pPr>
              <a:t>‹#›</a:t>
            </a:fld>
            <a:endParaRPr lang="zh-CN" altLang="en-US"/>
          </a:p>
        </p:txBody>
      </p:sp>
    </p:spTree>
    <p:extLst>
      <p:ext uri="{BB962C8B-B14F-4D97-AF65-F5344CB8AC3E}">
        <p14:creationId xmlns:p14="http://schemas.microsoft.com/office/powerpoint/2010/main" val="69509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612A666F-001B-4A4C-BF15-B17B18901B13}" type="datetimeFigureOut">
              <a:rPr lang="zh-CN" altLang="en-US"/>
              <a:pPr>
                <a:defRPr/>
              </a:pPr>
              <a:t>2016-11-07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0D2E54A5-8365-4D72-9182-FDBB63FAE8A5}" type="slidenum">
              <a:rPr lang="zh-CN" altLang="en-US"/>
              <a:pPr>
                <a:defRPr/>
              </a:pPr>
              <a:t>‹#›</a:t>
            </a:fld>
            <a:endParaRPr lang="zh-CN" altLang="en-US"/>
          </a:p>
        </p:txBody>
      </p:sp>
    </p:spTree>
    <p:extLst>
      <p:ext uri="{BB962C8B-B14F-4D97-AF65-F5344CB8AC3E}">
        <p14:creationId xmlns:p14="http://schemas.microsoft.com/office/powerpoint/2010/main" val="19591075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E775DD74-744E-43C6-A541-58C6C3DC81CC}" type="datetimeFigureOut">
              <a:rPr lang="zh-CN" altLang="en-US"/>
              <a:pPr>
                <a:defRPr/>
              </a:pPr>
              <a:t>2016-11-07</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C6CB02D4-37F2-4C24-BB0B-61100EB5C1CD}" type="slidenum">
              <a:rPr lang="zh-CN" altLang="en-US"/>
              <a:pPr>
                <a:defRPr/>
              </a:pPr>
              <a:t>‹#›</a:t>
            </a:fld>
            <a:endParaRPr lang="zh-CN" altLang="en-US"/>
          </a:p>
        </p:txBody>
      </p:sp>
    </p:spTree>
    <p:extLst>
      <p:ext uri="{BB962C8B-B14F-4D97-AF65-F5344CB8AC3E}">
        <p14:creationId xmlns:p14="http://schemas.microsoft.com/office/powerpoint/2010/main" val="5050377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50C16F4C-6066-4C56-8108-1F55B74A9713}" type="datetimeFigureOut">
              <a:rPr lang="zh-CN" altLang="en-US"/>
              <a:pPr>
                <a:defRPr/>
              </a:pPr>
              <a:t>2016-11-07</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79F550EC-513E-45B1-A40E-050892730827}" type="slidenum">
              <a:rPr lang="zh-CN" altLang="en-US"/>
              <a:pPr>
                <a:defRPr/>
              </a:pPr>
              <a:t>‹#›</a:t>
            </a:fld>
            <a:endParaRPr lang="zh-CN" altLang="en-US"/>
          </a:p>
        </p:txBody>
      </p:sp>
    </p:spTree>
    <p:extLst>
      <p:ext uri="{BB962C8B-B14F-4D97-AF65-F5344CB8AC3E}">
        <p14:creationId xmlns:p14="http://schemas.microsoft.com/office/powerpoint/2010/main" val="411341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6C1107E-7834-4249-8A20-A8771CEC4E73}" type="datetimeFigureOut">
              <a:rPr lang="zh-CN" altLang="en-US"/>
              <a:pPr>
                <a:defRPr/>
              </a:pPr>
              <a:t>2016-11-07</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1FAB6441-C611-4752-BB72-CDC1DAD89AAB}" type="slidenum">
              <a:rPr lang="zh-CN" altLang="en-US"/>
              <a:pPr>
                <a:defRPr/>
              </a:pPr>
              <a:t>‹#›</a:t>
            </a:fld>
            <a:endParaRPr lang="zh-CN" altLang="en-US"/>
          </a:p>
        </p:txBody>
      </p:sp>
    </p:spTree>
    <p:extLst>
      <p:ext uri="{BB962C8B-B14F-4D97-AF65-F5344CB8AC3E}">
        <p14:creationId xmlns:p14="http://schemas.microsoft.com/office/powerpoint/2010/main" val="28781166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CEDEEEAF-D4B5-41C1-AA5B-F545B44AFEDE}" type="datetimeFigureOut">
              <a:rPr lang="zh-CN" altLang="en-US"/>
              <a:pPr>
                <a:defRPr/>
              </a:pPr>
              <a:t>2016-11-07</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C630A42-30E9-4516-8E3B-4F2D6BC492D9}" type="slidenum">
              <a:rPr lang="zh-CN" altLang="en-US"/>
              <a:pPr>
                <a:defRPr/>
              </a:pPr>
              <a:t>‹#›</a:t>
            </a:fld>
            <a:endParaRPr lang="zh-CN" altLang="en-US"/>
          </a:p>
        </p:txBody>
      </p:sp>
    </p:spTree>
    <p:extLst>
      <p:ext uri="{BB962C8B-B14F-4D97-AF65-F5344CB8AC3E}">
        <p14:creationId xmlns:p14="http://schemas.microsoft.com/office/powerpoint/2010/main" val="960801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58D71282-A39B-4993-9675-B89BF27541F2}"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85418B-240F-4715-8BF4-5FA2B6E767AE}" type="slidenum">
              <a:rPr lang="zh-CN" altLang="en-US"/>
              <a:pPr>
                <a:defRPr/>
              </a:pPr>
              <a:t>‹#›</a:t>
            </a:fld>
            <a:endParaRPr lang="zh-CN" altLang="en-US"/>
          </a:p>
        </p:txBody>
      </p:sp>
    </p:spTree>
    <p:extLst>
      <p:ext uri="{BB962C8B-B14F-4D97-AF65-F5344CB8AC3E}">
        <p14:creationId xmlns:p14="http://schemas.microsoft.com/office/powerpoint/2010/main" val="3447264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6744F805-C595-4156-B661-2C2C127F9586}"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253C61A2-3F29-4FAA-9506-902950EAE2BE}" type="slidenum">
              <a:rPr lang="zh-CN" altLang="en-US"/>
              <a:pPr>
                <a:defRPr/>
              </a:pPr>
              <a:t>‹#›</a:t>
            </a:fld>
            <a:endParaRPr lang="zh-CN" altLang="en-US"/>
          </a:p>
        </p:txBody>
      </p:sp>
    </p:spTree>
    <p:extLst>
      <p:ext uri="{BB962C8B-B14F-4D97-AF65-F5344CB8AC3E}">
        <p14:creationId xmlns:p14="http://schemas.microsoft.com/office/powerpoint/2010/main" val="1993458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2E038373-4D17-4125-A153-75DB58106826}" type="datetimeFigureOut">
              <a:rPr lang="zh-CN" altLang="en-US"/>
              <a:pPr>
                <a:defRPr/>
              </a:pPr>
              <a:t>2016-11-07</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79B181B0-B614-40F0-A245-1DA47D32D169}" type="slidenum">
              <a:rPr lang="zh-CN" altLang="en-US"/>
              <a:pPr>
                <a:defRPr/>
              </a:pPr>
              <a:t>‹#›</a:t>
            </a:fld>
            <a:endParaRPr lang="zh-CN" altLang="en-US"/>
          </a:p>
        </p:txBody>
      </p:sp>
    </p:spTree>
    <p:extLst>
      <p:ext uri="{BB962C8B-B14F-4D97-AF65-F5344CB8AC3E}">
        <p14:creationId xmlns:p14="http://schemas.microsoft.com/office/powerpoint/2010/main" val="3187810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E7696808-FB36-4EBA-8D36-87151E0A6B3F}" type="datetimeFigureOut">
              <a:rPr lang="zh-CN" altLang="en-US"/>
              <a:pPr>
                <a:defRPr/>
              </a:pPr>
              <a:t>2016-11-07</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F7939572-AEFC-458A-A601-BA6A9B8D95FB}" type="slidenum">
              <a:rPr lang="zh-CN" altLang="en-US"/>
              <a:pPr>
                <a:defRPr/>
              </a:pPr>
              <a:t>‹#›</a:t>
            </a:fld>
            <a:endParaRPr lang="zh-CN" altLang="en-US"/>
          </a:p>
        </p:txBody>
      </p:sp>
    </p:spTree>
    <p:extLst>
      <p:ext uri="{BB962C8B-B14F-4D97-AF65-F5344CB8AC3E}">
        <p14:creationId xmlns:p14="http://schemas.microsoft.com/office/powerpoint/2010/main" val="10838892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F5EDE0E8-1983-43CD-A810-2A7375669F7F}" type="datetimeFigureOut">
              <a:rPr lang="zh-CN" altLang="en-US"/>
              <a:pPr>
                <a:defRPr/>
              </a:pPr>
              <a:t>2016-11-07</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51E67450-27D8-4923-AE56-CE8171B0CC54}" type="slidenum">
              <a:rPr lang="zh-CN" altLang="en-US"/>
              <a:pPr>
                <a:defRPr/>
              </a:pPr>
              <a:t>‹#›</a:t>
            </a:fld>
            <a:endParaRPr lang="zh-CN" altLang="en-US"/>
          </a:p>
        </p:txBody>
      </p:sp>
    </p:spTree>
    <p:extLst>
      <p:ext uri="{BB962C8B-B14F-4D97-AF65-F5344CB8AC3E}">
        <p14:creationId xmlns:p14="http://schemas.microsoft.com/office/powerpoint/2010/main" val="4095410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6"/>
          <p:cNvSpPr>
            <a:spLocks noGrp="1" noChangeArrowheads="1"/>
          </p:cNvSpPr>
          <p:nvPr>
            <p:ph type="dt" sz="half" idx="10"/>
          </p:nvPr>
        </p:nvSpPr>
        <p:spPr>
          <a:ln/>
        </p:spPr>
        <p:txBody>
          <a:bodyPr/>
          <a:lstStyle>
            <a:lvl1pPr>
              <a:defRPr/>
            </a:lvl1pPr>
          </a:lstStyle>
          <a:p>
            <a:pPr>
              <a:defRPr/>
            </a:pPr>
            <a:fld id="{F14B9E68-9F2B-46FD-BEB4-A992D56CEDA1}" type="datetimeFigureOut">
              <a:rPr lang="zh-CN" altLang="en-US"/>
              <a:pPr>
                <a:defRPr/>
              </a:pPr>
              <a:t>2016-11-07</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2EEAFE65-218C-44C8-971D-4C6BDA66617E}" type="slidenum">
              <a:rPr lang="zh-CN" altLang="en-US"/>
              <a:pPr>
                <a:defRPr/>
              </a:pPr>
              <a:t>‹#›</a:t>
            </a:fld>
            <a:endParaRPr lang="zh-CN" altLang="en-US"/>
          </a:p>
        </p:txBody>
      </p:sp>
    </p:spTree>
    <p:extLst>
      <p:ext uri="{BB962C8B-B14F-4D97-AF65-F5344CB8AC3E}">
        <p14:creationId xmlns:p14="http://schemas.microsoft.com/office/powerpoint/2010/main" val="235288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C9FBDFC7-9500-4623-880F-2804ED790633}" type="datetimeFigureOut">
              <a:rPr lang="zh-CN" altLang="en-US"/>
              <a:pPr>
                <a:defRPr/>
              </a:pPr>
              <a:t>2016-11-07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222D4BFC-0B1D-4642-8790-92686A0155C8}" type="slidenum">
              <a:rPr lang="zh-CN" altLang="en-US"/>
              <a:pPr>
                <a:defRPr/>
              </a:pPr>
              <a:t>‹#›</a:t>
            </a:fld>
            <a:endParaRPr lang="zh-CN" altLang="en-US"/>
          </a:p>
        </p:txBody>
      </p:sp>
    </p:spTree>
    <p:extLst>
      <p:ext uri="{BB962C8B-B14F-4D97-AF65-F5344CB8AC3E}">
        <p14:creationId xmlns:p14="http://schemas.microsoft.com/office/powerpoint/2010/main" val="8527642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noChangeArrowheads="1"/>
          </p:cNvSpPr>
          <p:nvPr>
            <p:ph type="dt" sz="half" idx="10"/>
          </p:nvPr>
        </p:nvSpPr>
        <p:spPr>
          <a:ln/>
        </p:spPr>
        <p:txBody>
          <a:bodyPr/>
          <a:lstStyle>
            <a:lvl1pPr>
              <a:defRPr/>
            </a:lvl1pPr>
          </a:lstStyle>
          <a:p>
            <a:pPr>
              <a:defRPr/>
            </a:pPr>
            <a:fld id="{EAB90307-7F42-4B81-B6F6-9F0DA122F7C7}" type="datetimeFigureOut">
              <a:rPr lang="zh-CN" altLang="en-US"/>
              <a:pPr>
                <a:defRPr/>
              </a:pPr>
              <a:t>2016-11-07</a:t>
            </a:fld>
            <a:endParaRPr lang="zh-CN" altLang="en-US"/>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10CA13A4-1530-46C8-A6A4-287F8DCA4E51}" type="slidenum">
              <a:rPr lang="zh-CN" altLang="en-US"/>
              <a:pPr>
                <a:defRPr/>
              </a:pPr>
              <a:t>‹#›</a:t>
            </a:fld>
            <a:endParaRPr lang="zh-CN" altLang="en-US"/>
          </a:p>
        </p:txBody>
      </p:sp>
    </p:spTree>
    <p:extLst>
      <p:ext uri="{BB962C8B-B14F-4D97-AF65-F5344CB8AC3E}">
        <p14:creationId xmlns:p14="http://schemas.microsoft.com/office/powerpoint/2010/main" val="479237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6"/>
          <p:cNvSpPr>
            <a:spLocks noGrp="1" noChangeArrowheads="1"/>
          </p:cNvSpPr>
          <p:nvPr>
            <p:ph type="dt" sz="half" idx="10"/>
          </p:nvPr>
        </p:nvSpPr>
        <p:spPr>
          <a:ln/>
        </p:spPr>
        <p:txBody>
          <a:bodyPr/>
          <a:lstStyle>
            <a:lvl1pPr>
              <a:defRPr/>
            </a:lvl1pPr>
          </a:lstStyle>
          <a:p>
            <a:pPr>
              <a:defRPr/>
            </a:pPr>
            <a:fld id="{06DE056A-FF48-41B0-A803-A598062AF77D}" type="datetimeFigureOut">
              <a:rPr lang="zh-CN" altLang="en-US"/>
              <a:pPr>
                <a:defRPr/>
              </a:pPr>
              <a:t>2016-11-07</a:t>
            </a:fld>
            <a:endParaRPr lang="zh-CN" altLang="en-US"/>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CF85757E-D1A0-4581-BEE6-9E3E2361F5B8}" type="slidenum">
              <a:rPr lang="zh-CN" altLang="en-US"/>
              <a:pPr>
                <a:defRPr/>
              </a:pPr>
              <a:t>‹#›</a:t>
            </a:fld>
            <a:endParaRPr lang="zh-CN" altLang="en-US"/>
          </a:p>
        </p:txBody>
      </p:sp>
    </p:spTree>
    <p:extLst>
      <p:ext uri="{BB962C8B-B14F-4D97-AF65-F5344CB8AC3E}">
        <p14:creationId xmlns:p14="http://schemas.microsoft.com/office/powerpoint/2010/main" val="2982569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5F81C35E-E7D3-4469-947C-2425E5EE580C}" type="datetimeFigureOut">
              <a:rPr lang="zh-CN" altLang="en-US"/>
              <a:pPr>
                <a:defRPr/>
              </a:pPr>
              <a:t>2016-11-07</a:t>
            </a:fld>
            <a:endParaRPr lang="zh-CN" altLang="en-US"/>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FB1CA751-CCAC-4931-87F9-D7F5D3C10C69}" type="slidenum">
              <a:rPr lang="zh-CN" altLang="en-US"/>
              <a:pPr>
                <a:defRPr/>
              </a:pPr>
              <a:t>‹#›</a:t>
            </a:fld>
            <a:endParaRPr lang="zh-CN" altLang="en-US"/>
          </a:p>
        </p:txBody>
      </p:sp>
    </p:spTree>
    <p:extLst>
      <p:ext uri="{BB962C8B-B14F-4D97-AF65-F5344CB8AC3E}">
        <p14:creationId xmlns:p14="http://schemas.microsoft.com/office/powerpoint/2010/main" val="37218506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0ED69449-315C-42C2-B188-11FBC31149B5}" type="datetimeFigureOut">
              <a:rPr lang="zh-CN" altLang="en-US"/>
              <a:pPr>
                <a:defRPr/>
              </a:pPr>
              <a:t>2016-11-07</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AFDB3E85-1BC6-4DBD-B167-70EF980489DD}" type="slidenum">
              <a:rPr lang="zh-CN" altLang="en-US"/>
              <a:pPr>
                <a:defRPr/>
              </a:pPr>
              <a:t>‹#›</a:t>
            </a:fld>
            <a:endParaRPr lang="zh-CN" altLang="en-US"/>
          </a:p>
        </p:txBody>
      </p:sp>
    </p:spTree>
    <p:extLst>
      <p:ext uri="{BB962C8B-B14F-4D97-AF65-F5344CB8AC3E}">
        <p14:creationId xmlns:p14="http://schemas.microsoft.com/office/powerpoint/2010/main" val="4901625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662F8D1C-9B98-4BAA-93B8-BC29C21FDE4C}" type="datetimeFigureOut">
              <a:rPr lang="zh-CN" altLang="en-US"/>
              <a:pPr>
                <a:defRPr/>
              </a:pPr>
              <a:t>2016-11-07</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04F944BA-E526-49C2-A930-104DF4BF6491}" type="slidenum">
              <a:rPr lang="zh-CN" altLang="en-US"/>
              <a:pPr>
                <a:defRPr/>
              </a:pPr>
              <a:t>‹#›</a:t>
            </a:fld>
            <a:endParaRPr lang="zh-CN" altLang="en-US"/>
          </a:p>
        </p:txBody>
      </p:sp>
    </p:spTree>
    <p:extLst>
      <p:ext uri="{BB962C8B-B14F-4D97-AF65-F5344CB8AC3E}">
        <p14:creationId xmlns:p14="http://schemas.microsoft.com/office/powerpoint/2010/main" val="1999086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172E5463-364A-415D-A2F4-15C4E0C1CF7F}" type="datetimeFigureOut">
              <a:rPr lang="zh-CN" altLang="en-US"/>
              <a:pPr>
                <a:defRPr/>
              </a:pPr>
              <a:t>2016-11-07</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BE843DF4-2F2C-43E1-8075-96C1720FCE39}" type="slidenum">
              <a:rPr lang="zh-CN" altLang="en-US"/>
              <a:pPr>
                <a:defRPr/>
              </a:pPr>
              <a:t>‹#›</a:t>
            </a:fld>
            <a:endParaRPr lang="zh-CN" altLang="en-US"/>
          </a:p>
        </p:txBody>
      </p:sp>
    </p:spTree>
    <p:extLst>
      <p:ext uri="{BB962C8B-B14F-4D97-AF65-F5344CB8AC3E}">
        <p14:creationId xmlns:p14="http://schemas.microsoft.com/office/powerpoint/2010/main" val="1045717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D19F3F6D-E770-451C-A93F-911BAE0958FA}" type="datetimeFigureOut">
              <a:rPr lang="zh-CN" altLang="en-US"/>
              <a:pPr>
                <a:defRPr/>
              </a:pPr>
              <a:t>2016-11-07</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E52CE2C9-FBB2-4C9B-8922-2330AD8F1F6F}" type="slidenum">
              <a:rPr lang="zh-CN" altLang="en-US"/>
              <a:pPr>
                <a:defRPr/>
              </a:pPr>
              <a:t>‹#›</a:t>
            </a:fld>
            <a:endParaRPr lang="zh-CN" altLang="en-US"/>
          </a:p>
        </p:txBody>
      </p:sp>
    </p:spTree>
    <p:extLst>
      <p:ext uri="{BB962C8B-B14F-4D97-AF65-F5344CB8AC3E}">
        <p14:creationId xmlns:p14="http://schemas.microsoft.com/office/powerpoint/2010/main" val="37554960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18C97D75-64ED-4A27-95D3-9AA88D30261E}" type="datetimeFigureOut">
              <a:rPr lang="zh-CN" altLang="en-US"/>
              <a:pPr>
                <a:defRPr/>
              </a:pPr>
              <a:t>2016-11-07</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CE9CB7E-7A58-4FE8-BD97-FBC7F0E89A02}" type="slidenum">
              <a:rPr lang="zh-CN" altLang="en-US"/>
              <a:pPr>
                <a:defRPr/>
              </a:pPr>
              <a:t>‹#›</a:t>
            </a:fld>
            <a:endParaRPr lang="zh-CN" altLang="en-US"/>
          </a:p>
        </p:txBody>
      </p:sp>
    </p:spTree>
    <p:extLst>
      <p:ext uri="{BB962C8B-B14F-4D97-AF65-F5344CB8AC3E}">
        <p14:creationId xmlns:p14="http://schemas.microsoft.com/office/powerpoint/2010/main" val="26517394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E7670809-928C-4EA6-9EE7-FC76850FC68D}" type="datetimeFigureOut">
              <a:rPr lang="zh-CN" altLang="en-US"/>
              <a:pPr>
                <a:defRPr/>
              </a:pPr>
              <a:t>2016-11-07</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72BEB05-DA66-4992-AE96-02274E84FDF9}" type="slidenum">
              <a:rPr lang="zh-CN" altLang="en-US"/>
              <a:pPr>
                <a:defRPr/>
              </a:pPr>
              <a:t>‹#›</a:t>
            </a:fld>
            <a:endParaRPr lang="zh-CN" altLang="en-US"/>
          </a:p>
        </p:txBody>
      </p:sp>
    </p:spTree>
    <p:extLst>
      <p:ext uri="{BB962C8B-B14F-4D97-AF65-F5344CB8AC3E}">
        <p14:creationId xmlns:p14="http://schemas.microsoft.com/office/powerpoint/2010/main" val="21471474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E8269F11-37C6-40AD-8554-A8A37C9B70CB}" type="datetimeFigureOut">
              <a:rPr lang="zh-CN" altLang="en-US"/>
              <a:pPr>
                <a:defRPr/>
              </a:pPr>
              <a:t>2016-11-07</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34AF100A-D4BD-4415-BC5B-E066CC423F65}" type="slidenum">
              <a:rPr lang="zh-CN" altLang="en-US"/>
              <a:pPr>
                <a:defRPr/>
              </a:pPr>
              <a:t>‹#›</a:t>
            </a:fld>
            <a:endParaRPr lang="zh-CN" altLang="en-US"/>
          </a:p>
        </p:txBody>
      </p:sp>
    </p:spTree>
    <p:extLst>
      <p:ext uri="{BB962C8B-B14F-4D97-AF65-F5344CB8AC3E}">
        <p14:creationId xmlns:p14="http://schemas.microsoft.com/office/powerpoint/2010/main" val="2033136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7B922AF-2D79-44DC-8887-05E5D10022BF}" type="datetimeFigureOut">
              <a:rPr lang="zh-CN" altLang="en-US"/>
              <a:pPr>
                <a:defRPr/>
              </a:pPr>
              <a:t>2016-11-07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0E1403C-2ACC-4EA5-B3F6-D5A6709EB2A9}" type="slidenum">
              <a:rPr lang="zh-CN" altLang="en-US"/>
              <a:pPr>
                <a:defRPr/>
              </a:pPr>
              <a:t>‹#›</a:t>
            </a:fld>
            <a:endParaRPr lang="zh-CN" altLang="en-US"/>
          </a:p>
        </p:txBody>
      </p:sp>
    </p:spTree>
    <p:extLst>
      <p:ext uri="{BB962C8B-B14F-4D97-AF65-F5344CB8AC3E}">
        <p14:creationId xmlns:p14="http://schemas.microsoft.com/office/powerpoint/2010/main" val="1165033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2"/>
          <p:cNvSpPr>
            <a:spLocks noGrp="1" noChangeArrowheads="1"/>
          </p:cNvSpPr>
          <p:nvPr>
            <p:ph type="dt" sz="half" idx="10"/>
          </p:nvPr>
        </p:nvSpPr>
        <p:spPr>
          <a:ln/>
        </p:spPr>
        <p:txBody>
          <a:bodyPr/>
          <a:lstStyle>
            <a:lvl1pPr>
              <a:defRPr/>
            </a:lvl1pPr>
          </a:lstStyle>
          <a:p>
            <a:pPr>
              <a:defRPr/>
            </a:pPr>
            <a:fld id="{4E7FFAFB-3A1A-47F1-9CD8-7F75044DD751}" type="datetimeFigureOut">
              <a:rPr lang="zh-CN" altLang="en-US"/>
              <a:pPr>
                <a:defRPr/>
              </a:pPr>
              <a:t>2016-11-07</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D4D896DF-3061-40E4-93B5-4836CBDE2FC5}" type="slidenum">
              <a:rPr lang="zh-CN" altLang="en-US"/>
              <a:pPr>
                <a:defRPr/>
              </a:pPr>
              <a:t>‹#›</a:t>
            </a:fld>
            <a:endParaRPr lang="zh-CN" altLang="en-US"/>
          </a:p>
        </p:txBody>
      </p:sp>
    </p:spTree>
    <p:extLst>
      <p:ext uri="{BB962C8B-B14F-4D97-AF65-F5344CB8AC3E}">
        <p14:creationId xmlns:p14="http://schemas.microsoft.com/office/powerpoint/2010/main" val="36284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2"/>
          <p:cNvSpPr>
            <a:spLocks noGrp="1" noChangeArrowheads="1"/>
          </p:cNvSpPr>
          <p:nvPr>
            <p:ph type="dt" sz="half" idx="10"/>
          </p:nvPr>
        </p:nvSpPr>
        <p:spPr>
          <a:ln/>
        </p:spPr>
        <p:txBody>
          <a:bodyPr/>
          <a:lstStyle>
            <a:lvl1pPr>
              <a:defRPr/>
            </a:lvl1pPr>
          </a:lstStyle>
          <a:p>
            <a:pPr>
              <a:defRPr/>
            </a:pPr>
            <a:fld id="{348CDAF8-0344-464B-B4A9-B9DC234966CA}" type="datetimeFigureOut">
              <a:rPr lang="zh-CN" altLang="en-US"/>
              <a:pPr>
                <a:defRPr/>
              </a:pPr>
              <a:t>2016-11-07</a:t>
            </a:fld>
            <a:endParaRPr lang="zh-CN" alt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2BB8BD0E-3993-44F4-BE6D-8677063492EC}" type="slidenum">
              <a:rPr lang="zh-CN" altLang="en-US"/>
              <a:pPr>
                <a:defRPr/>
              </a:pPr>
              <a:t>‹#›</a:t>
            </a:fld>
            <a:endParaRPr lang="zh-CN" altLang="en-US"/>
          </a:p>
        </p:txBody>
      </p:sp>
    </p:spTree>
    <p:extLst>
      <p:ext uri="{BB962C8B-B14F-4D97-AF65-F5344CB8AC3E}">
        <p14:creationId xmlns:p14="http://schemas.microsoft.com/office/powerpoint/2010/main" val="665157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a:ln/>
        </p:spPr>
        <p:txBody>
          <a:bodyPr/>
          <a:lstStyle>
            <a:lvl1pPr>
              <a:defRPr/>
            </a:lvl1pPr>
          </a:lstStyle>
          <a:p>
            <a:pPr>
              <a:defRPr/>
            </a:pPr>
            <a:fld id="{5AA6B075-7C40-419E-8089-CC926DBBAF50}" type="datetimeFigureOut">
              <a:rPr lang="zh-CN" altLang="en-US"/>
              <a:pPr>
                <a:defRPr/>
              </a:pPr>
              <a:t>2016-11-07</a:t>
            </a:fld>
            <a:endParaRPr lang="zh-CN" alt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8761B732-4C77-4500-A681-3EE97262BC3A}" type="slidenum">
              <a:rPr lang="zh-CN" altLang="en-US"/>
              <a:pPr>
                <a:defRPr/>
              </a:pPr>
              <a:t>‹#›</a:t>
            </a:fld>
            <a:endParaRPr lang="zh-CN" altLang="en-US"/>
          </a:p>
        </p:txBody>
      </p:sp>
    </p:spTree>
    <p:extLst>
      <p:ext uri="{BB962C8B-B14F-4D97-AF65-F5344CB8AC3E}">
        <p14:creationId xmlns:p14="http://schemas.microsoft.com/office/powerpoint/2010/main" val="1131552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2A165F21-9CA8-401A-9E27-F13D5FA9FB19}" type="datetimeFigureOut">
              <a:rPr lang="zh-CN" altLang="en-US"/>
              <a:pPr>
                <a:defRPr/>
              </a:pPr>
              <a:t>2016-11-07</a:t>
            </a:fld>
            <a:endParaRPr lang="zh-CN" alt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B5D06E40-419F-48D4-82F3-05D443C95956}" type="slidenum">
              <a:rPr lang="zh-CN" altLang="en-US"/>
              <a:pPr>
                <a:defRPr/>
              </a:pPr>
              <a:t>‹#›</a:t>
            </a:fld>
            <a:endParaRPr lang="zh-CN" altLang="en-US"/>
          </a:p>
        </p:txBody>
      </p:sp>
    </p:spTree>
    <p:extLst>
      <p:ext uri="{BB962C8B-B14F-4D97-AF65-F5344CB8AC3E}">
        <p14:creationId xmlns:p14="http://schemas.microsoft.com/office/powerpoint/2010/main" val="14394875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80F15429-63EE-4521-A602-986F191568C6}" type="datetimeFigureOut">
              <a:rPr lang="zh-CN" altLang="en-US"/>
              <a:pPr>
                <a:defRPr/>
              </a:pPr>
              <a:t>2016-11-07</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107D073E-6376-4959-95C4-11A7881471D4}" type="slidenum">
              <a:rPr lang="zh-CN" altLang="en-US"/>
              <a:pPr>
                <a:defRPr/>
              </a:pPr>
              <a:t>‹#›</a:t>
            </a:fld>
            <a:endParaRPr lang="zh-CN" altLang="en-US"/>
          </a:p>
        </p:txBody>
      </p:sp>
    </p:spTree>
    <p:extLst>
      <p:ext uri="{BB962C8B-B14F-4D97-AF65-F5344CB8AC3E}">
        <p14:creationId xmlns:p14="http://schemas.microsoft.com/office/powerpoint/2010/main" val="24974601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A8F525DD-AE07-43D2-B37D-ADEBDB45E487}" type="datetimeFigureOut">
              <a:rPr lang="zh-CN" altLang="en-US"/>
              <a:pPr>
                <a:defRPr/>
              </a:pPr>
              <a:t>2016-11-07</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5CF71718-FDF2-4D2D-9CC2-70D981D2051C}" type="slidenum">
              <a:rPr lang="zh-CN" altLang="en-US"/>
              <a:pPr>
                <a:defRPr/>
              </a:pPr>
              <a:t>‹#›</a:t>
            </a:fld>
            <a:endParaRPr lang="zh-CN" altLang="en-US"/>
          </a:p>
        </p:txBody>
      </p:sp>
    </p:spTree>
    <p:extLst>
      <p:ext uri="{BB962C8B-B14F-4D97-AF65-F5344CB8AC3E}">
        <p14:creationId xmlns:p14="http://schemas.microsoft.com/office/powerpoint/2010/main" val="29800482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392F8C3C-14CA-4F40-9E3B-EF18D4207765}" type="datetimeFigureOut">
              <a:rPr lang="zh-CN" altLang="en-US"/>
              <a:pPr>
                <a:defRPr/>
              </a:pPr>
              <a:t>2016-11-07</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1897B1B-FA26-4504-836B-E496D45BDCAC}" type="slidenum">
              <a:rPr lang="zh-CN" altLang="en-US"/>
              <a:pPr>
                <a:defRPr/>
              </a:pPr>
              <a:t>‹#›</a:t>
            </a:fld>
            <a:endParaRPr lang="zh-CN" altLang="en-US"/>
          </a:p>
        </p:txBody>
      </p:sp>
    </p:spTree>
    <p:extLst>
      <p:ext uri="{BB962C8B-B14F-4D97-AF65-F5344CB8AC3E}">
        <p14:creationId xmlns:p14="http://schemas.microsoft.com/office/powerpoint/2010/main" val="27720322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0CF7648E-326F-4D6F-AA01-C3E435F4DDFA}" type="datetimeFigureOut">
              <a:rPr lang="zh-CN" altLang="en-US"/>
              <a:pPr>
                <a:defRPr/>
              </a:pPr>
              <a:t>2016-11-07</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11C0E89-F8F2-47C7-95E2-B289824A70B4}" type="slidenum">
              <a:rPr lang="zh-CN" altLang="en-US"/>
              <a:pPr>
                <a:defRPr/>
              </a:pPr>
              <a:t>‹#›</a:t>
            </a:fld>
            <a:endParaRPr lang="zh-CN" altLang="en-US"/>
          </a:p>
        </p:txBody>
      </p:sp>
    </p:spTree>
    <p:extLst>
      <p:ext uri="{BB962C8B-B14F-4D97-AF65-F5344CB8AC3E}">
        <p14:creationId xmlns:p14="http://schemas.microsoft.com/office/powerpoint/2010/main" val="19218299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B024F453-D11B-4F86-9340-C301D08C68B9}" type="datetimeFigureOut">
              <a:rPr lang="zh-CN" altLang="en-US"/>
              <a:pPr>
                <a:defRPr/>
              </a:pPr>
              <a:t>2016-11-07</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AE6011E-047D-4B8E-9AED-43F1CD92A6CD}" type="slidenum">
              <a:rPr lang="zh-CN" altLang="en-US"/>
              <a:pPr>
                <a:defRPr/>
              </a:pPr>
              <a:t>‹#›</a:t>
            </a:fld>
            <a:endParaRPr lang="zh-CN" altLang="en-US"/>
          </a:p>
        </p:txBody>
      </p:sp>
    </p:spTree>
    <p:extLst>
      <p:ext uri="{BB962C8B-B14F-4D97-AF65-F5344CB8AC3E}">
        <p14:creationId xmlns:p14="http://schemas.microsoft.com/office/powerpoint/2010/main" val="19136218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01DAF3F8-12AB-4DD7-88FD-4DEC95F61558}" type="datetimeFigureOut">
              <a:rPr lang="zh-CN" altLang="en-US"/>
              <a:pPr>
                <a:defRPr/>
              </a:pPr>
              <a:t>2016-11-07</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B312CC65-C74B-4887-8AF9-4ADDA58B427D}" type="slidenum">
              <a:rPr lang="zh-CN" altLang="en-US"/>
              <a:pPr>
                <a:defRPr/>
              </a:pPr>
              <a:t>‹#›</a:t>
            </a:fld>
            <a:endParaRPr lang="zh-CN" altLang="en-US"/>
          </a:p>
        </p:txBody>
      </p:sp>
    </p:spTree>
    <p:extLst>
      <p:ext uri="{BB962C8B-B14F-4D97-AF65-F5344CB8AC3E}">
        <p14:creationId xmlns:p14="http://schemas.microsoft.com/office/powerpoint/2010/main" val="134602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2CBC02F-52A8-460A-BCE4-6E6F0EAB917B}"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2AF1367-FA5E-4FAF-A1F3-21F244A20448}" type="slidenum">
              <a:rPr lang="zh-CN" altLang="en-US"/>
              <a:pPr>
                <a:defRPr/>
              </a:pPr>
              <a:t>‹#›</a:t>
            </a:fld>
            <a:endParaRPr lang="zh-CN" altLang="en-US"/>
          </a:p>
        </p:txBody>
      </p:sp>
    </p:spTree>
    <p:extLst>
      <p:ext uri="{BB962C8B-B14F-4D97-AF65-F5344CB8AC3E}">
        <p14:creationId xmlns:p14="http://schemas.microsoft.com/office/powerpoint/2010/main" val="1513000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24823D5B-33D5-4985-9FBE-E67B0CC8FD45}" type="datetimeFigureOut">
              <a:rPr lang="zh-CN" altLang="en-US"/>
              <a:pPr>
                <a:defRPr/>
              </a:pPr>
              <a:t>2016-11-07</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64850402-74E2-4617-93DD-99B9AC3CCBD6}" type="slidenum">
              <a:rPr lang="zh-CN" altLang="en-US"/>
              <a:pPr>
                <a:defRPr/>
              </a:pPr>
              <a:t>‹#›</a:t>
            </a:fld>
            <a:endParaRPr lang="zh-CN" altLang="en-US"/>
          </a:p>
        </p:txBody>
      </p:sp>
    </p:spTree>
    <p:extLst>
      <p:ext uri="{BB962C8B-B14F-4D97-AF65-F5344CB8AC3E}">
        <p14:creationId xmlns:p14="http://schemas.microsoft.com/office/powerpoint/2010/main" val="12844455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1"/>
          <p:cNvSpPr>
            <a:spLocks noGrp="1" noChangeArrowheads="1"/>
          </p:cNvSpPr>
          <p:nvPr>
            <p:ph type="dt" sz="half" idx="10"/>
          </p:nvPr>
        </p:nvSpPr>
        <p:spPr>
          <a:ln/>
        </p:spPr>
        <p:txBody>
          <a:bodyPr/>
          <a:lstStyle>
            <a:lvl1pPr>
              <a:defRPr/>
            </a:lvl1pPr>
          </a:lstStyle>
          <a:p>
            <a:pPr>
              <a:defRPr/>
            </a:pPr>
            <a:fld id="{45F6912C-359F-47D8-A387-BC345B60243B}" type="datetimeFigureOut">
              <a:rPr lang="zh-CN" altLang="en-US"/>
              <a:pPr>
                <a:defRPr/>
              </a:pPr>
              <a:t>2016-11-07</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79EC748-5F52-4B53-85CC-A56F84C815CF}" type="slidenum">
              <a:rPr lang="zh-CN" altLang="en-US"/>
              <a:pPr>
                <a:defRPr/>
              </a:pPr>
              <a:t>‹#›</a:t>
            </a:fld>
            <a:endParaRPr lang="zh-CN" altLang="en-US"/>
          </a:p>
        </p:txBody>
      </p:sp>
    </p:spTree>
    <p:extLst>
      <p:ext uri="{BB962C8B-B14F-4D97-AF65-F5344CB8AC3E}">
        <p14:creationId xmlns:p14="http://schemas.microsoft.com/office/powerpoint/2010/main" val="33580078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1"/>
          <p:cNvSpPr>
            <a:spLocks noGrp="1" noChangeArrowheads="1"/>
          </p:cNvSpPr>
          <p:nvPr>
            <p:ph type="dt" sz="half" idx="10"/>
          </p:nvPr>
        </p:nvSpPr>
        <p:spPr>
          <a:ln/>
        </p:spPr>
        <p:txBody>
          <a:bodyPr/>
          <a:lstStyle>
            <a:lvl1pPr>
              <a:defRPr/>
            </a:lvl1pPr>
          </a:lstStyle>
          <a:p>
            <a:pPr>
              <a:defRPr/>
            </a:pPr>
            <a:fld id="{C3E5CE4A-C5F7-40FC-B310-47428FC1C9F1}" type="datetimeFigureOut">
              <a:rPr lang="zh-CN" altLang="en-US"/>
              <a:pPr>
                <a:defRPr/>
              </a:pPr>
              <a:t>2016-11-07</a:t>
            </a:fld>
            <a:endParaRPr lang="zh-CN" altLang="en-US"/>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27D8D115-0825-4F97-8A50-760C284CE6CC}" type="slidenum">
              <a:rPr lang="zh-CN" altLang="en-US"/>
              <a:pPr>
                <a:defRPr/>
              </a:pPr>
              <a:t>‹#›</a:t>
            </a:fld>
            <a:endParaRPr lang="zh-CN" altLang="en-US"/>
          </a:p>
        </p:txBody>
      </p:sp>
    </p:spTree>
    <p:extLst>
      <p:ext uri="{BB962C8B-B14F-4D97-AF65-F5344CB8AC3E}">
        <p14:creationId xmlns:p14="http://schemas.microsoft.com/office/powerpoint/2010/main" val="35694182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1"/>
          <p:cNvSpPr>
            <a:spLocks noGrp="1" noChangeArrowheads="1"/>
          </p:cNvSpPr>
          <p:nvPr>
            <p:ph type="dt" sz="half" idx="10"/>
          </p:nvPr>
        </p:nvSpPr>
        <p:spPr>
          <a:ln/>
        </p:spPr>
        <p:txBody>
          <a:bodyPr/>
          <a:lstStyle>
            <a:lvl1pPr>
              <a:defRPr/>
            </a:lvl1pPr>
          </a:lstStyle>
          <a:p>
            <a:pPr>
              <a:defRPr/>
            </a:pPr>
            <a:fld id="{85E975B0-9375-47CF-8121-AF3A4023E881}" type="datetimeFigureOut">
              <a:rPr lang="zh-CN" altLang="en-US"/>
              <a:pPr>
                <a:defRPr/>
              </a:pPr>
              <a:t>2016-11-07</a:t>
            </a:fld>
            <a:endParaRPr lang="zh-CN" altLang="en-US"/>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FB48AC6A-FC3C-4FBD-9E93-E014429FBDB1}" type="slidenum">
              <a:rPr lang="zh-CN" altLang="en-US"/>
              <a:pPr>
                <a:defRPr/>
              </a:pPr>
              <a:t>‹#›</a:t>
            </a:fld>
            <a:endParaRPr lang="zh-CN" altLang="en-US"/>
          </a:p>
        </p:txBody>
      </p:sp>
    </p:spTree>
    <p:extLst>
      <p:ext uri="{BB962C8B-B14F-4D97-AF65-F5344CB8AC3E}">
        <p14:creationId xmlns:p14="http://schemas.microsoft.com/office/powerpoint/2010/main" val="3424237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54C49D10-3759-4881-A964-50B51F72DBD6}" type="datetimeFigureOut">
              <a:rPr lang="zh-CN" altLang="en-US"/>
              <a:pPr>
                <a:defRPr/>
              </a:pPr>
              <a:t>2016-11-07</a:t>
            </a:fld>
            <a:endParaRPr lang="zh-CN" altLang="en-US"/>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pPr>
              <a:defRPr/>
            </a:pPr>
            <a:fld id="{89E99CC4-BCF1-4529-9A28-F70631F4331F}" type="slidenum">
              <a:rPr lang="zh-CN" altLang="en-US"/>
              <a:pPr>
                <a:defRPr/>
              </a:pPr>
              <a:t>‹#›</a:t>
            </a:fld>
            <a:endParaRPr lang="zh-CN" altLang="en-US"/>
          </a:p>
        </p:txBody>
      </p:sp>
    </p:spTree>
    <p:extLst>
      <p:ext uri="{BB962C8B-B14F-4D97-AF65-F5344CB8AC3E}">
        <p14:creationId xmlns:p14="http://schemas.microsoft.com/office/powerpoint/2010/main" val="5980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E0F5EC29-47BD-4847-8278-05014EA05985}" type="datetimeFigureOut">
              <a:rPr lang="zh-CN" altLang="en-US"/>
              <a:pPr>
                <a:defRPr/>
              </a:pPr>
              <a:t>2016-11-07</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10598AF-BDEA-4541-8C4E-E9B07532C62A}" type="slidenum">
              <a:rPr lang="zh-CN" altLang="en-US"/>
              <a:pPr>
                <a:defRPr/>
              </a:pPr>
              <a:t>‹#›</a:t>
            </a:fld>
            <a:endParaRPr lang="zh-CN" altLang="en-US"/>
          </a:p>
        </p:txBody>
      </p:sp>
    </p:spTree>
    <p:extLst>
      <p:ext uri="{BB962C8B-B14F-4D97-AF65-F5344CB8AC3E}">
        <p14:creationId xmlns:p14="http://schemas.microsoft.com/office/powerpoint/2010/main" val="4378428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A649C446-4FC2-426B-95AE-CF95CD20057E}" type="datetimeFigureOut">
              <a:rPr lang="zh-CN" altLang="en-US"/>
              <a:pPr>
                <a:defRPr/>
              </a:pPr>
              <a:t>2016-11-07</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420B8C5A-1BE1-4474-BD8A-71C41E6C56FF}" type="slidenum">
              <a:rPr lang="zh-CN" altLang="en-US"/>
              <a:pPr>
                <a:defRPr/>
              </a:pPr>
              <a:t>‹#›</a:t>
            </a:fld>
            <a:endParaRPr lang="zh-CN" altLang="en-US"/>
          </a:p>
        </p:txBody>
      </p:sp>
    </p:spTree>
    <p:extLst>
      <p:ext uri="{BB962C8B-B14F-4D97-AF65-F5344CB8AC3E}">
        <p14:creationId xmlns:p14="http://schemas.microsoft.com/office/powerpoint/2010/main" val="36596957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181007EB-2C83-475D-AF09-9B227B2DC9E8}" type="datetimeFigureOut">
              <a:rPr lang="zh-CN" altLang="en-US"/>
              <a:pPr>
                <a:defRPr/>
              </a:pPr>
              <a:t>2016-11-07</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5E3692E3-6FB4-4013-9F24-038F0B1A46C6}" type="slidenum">
              <a:rPr lang="zh-CN" altLang="en-US"/>
              <a:pPr>
                <a:defRPr/>
              </a:pPr>
              <a:t>‹#›</a:t>
            </a:fld>
            <a:endParaRPr lang="zh-CN" altLang="en-US"/>
          </a:p>
        </p:txBody>
      </p:sp>
    </p:spTree>
    <p:extLst>
      <p:ext uri="{BB962C8B-B14F-4D97-AF65-F5344CB8AC3E}">
        <p14:creationId xmlns:p14="http://schemas.microsoft.com/office/powerpoint/2010/main" val="35357296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70FE4C27-1A4E-463C-878E-0F8A192E14B7}" type="datetimeFigureOut">
              <a:rPr lang="zh-CN" altLang="en-US"/>
              <a:pPr>
                <a:defRPr/>
              </a:pPr>
              <a:t>2016-11-07</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FB4A3512-5C9A-418E-91FC-C2C4A5AD61E0}" type="slidenum">
              <a:rPr lang="zh-CN" altLang="en-US"/>
              <a:pPr>
                <a:defRPr/>
              </a:pPr>
              <a:t>‹#›</a:t>
            </a:fld>
            <a:endParaRPr lang="zh-CN" altLang="en-US"/>
          </a:p>
        </p:txBody>
      </p:sp>
    </p:spTree>
    <p:extLst>
      <p:ext uri="{BB962C8B-B14F-4D97-AF65-F5344CB8AC3E}">
        <p14:creationId xmlns:p14="http://schemas.microsoft.com/office/powerpoint/2010/main" val="20573547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48ECA6DA-A52B-4E6E-9C3F-23FD4BA8FAB7}"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1603A08-72CE-4909-81A9-A17EA31621C3}" type="slidenum">
              <a:rPr lang="zh-CN" altLang="en-US"/>
              <a:pPr>
                <a:defRPr/>
              </a:pPr>
              <a:t>‹#›</a:t>
            </a:fld>
            <a:endParaRPr lang="zh-CN" altLang="en-US"/>
          </a:p>
        </p:txBody>
      </p:sp>
    </p:spTree>
    <p:extLst>
      <p:ext uri="{BB962C8B-B14F-4D97-AF65-F5344CB8AC3E}">
        <p14:creationId xmlns:p14="http://schemas.microsoft.com/office/powerpoint/2010/main" val="95002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959F6EE-1198-4592-8FEC-E9DAF3FC5372}" type="datetimeFigureOut">
              <a:rPr lang="zh-CN" altLang="en-US"/>
              <a:pPr>
                <a:defRPr/>
              </a:pPr>
              <a:t>2016-11-07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01BB656-BB5C-445B-BEB3-459FDCC37CEE}" type="slidenum">
              <a:rPr lang="zh-CN" altLang="en-US"/>
              <a:pPr>
                <a:defRPr/>
              </a:pPr>
              <a:t>‹#›</a:t>
            </a:fld>
            <a:endParaRPr lang="zh-CN" altLang="en-US"/>
          </a:p>
        </p:txBody>
      </p:sp>
    </p:spTree>
    <p:extLst>
      <p:ext uri="{BB962C8B-B14F-4D97-AF65-F5344CB8AC3E}">
        <p14:creationId xmlns:p14="http://schemas.microsoft.com/office/powerpoint/2010/main" val="38051111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9D0FB39A-935D-4331-B7D5-3653FA426191}"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A941F05-6FC2-478E-90B3-D713CC9B4DA3}" type="slidenum">
              <a:rPr lang="zh-CN" altLang="en-US"/>
              <a:pPr>
                <a:defRPr/>
              </a:pPr>
              <a:t>‹#›</a:t>
            </a:fld>
            <a:endParaRPr lang="zh-CN" altLang="en-US"/>
          </a:p>
        </p:txBody>
      </p:sp>
    </p:spTree>
    <p:extLst>
      <p:ext uri="{BB962C8B-B14F-4D97-AF65-F5344CB8AC3E}">
        <p14:creationId xmlns:p14="http://schemas.microsoft.com/office/powerpoint/2010/main" val="440323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7C3F8B39-C367-4FBC-93CD-36CA008ECD88}"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5E0B663-46BC-4437-A471-D8F0D5B1473D}" type="slidenum">
              <a:rPr lang="zh-CN" altLang="en-US"/>
              <a:pPr>
                <a:defRPr/>
              </a:pPr>
              <a:t>‹#›</a:t>
            </a:fld>
            <a:endParaRPr lang="zh-CN" altLang="en-US"/>
          </a:p>
        </p:txBody>
      </p:sp>
    </p:spTree>
    <p:extLst>
      <p:ext uri="{BB962C8B-B14F-4D97-AF65-F5344CB8AC3E}">
        <p14:creationId xmlns:p14="http://schemas.microsoft.com/office/powerpoint/2010/main" val="20086708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D77B0A6B-8170-467E-A2AD-926D87CC10C3}" type="datetimeFigureOut">
              <a:rPr lang="zh-CN" altLang="en-US"/>
              <a:pPr>
                <a:defRPr/>
              </a:pPr>
              <a:t>2016-11-07</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B503C47-AA4A-4AD8-AACE-8080916A1F3B}" type="slidenum">
              <a:rPr lang="zh-CN" altLang="en-US"/>
              <a:pPr>
                <a:defRPr/>
              </a:pPr>
              <a:t>‹#›</a:t>
            </a:fld>
            <a:endParaRPr lang="zh-CN" altLang="en-US"/>
          </a:p>
        </p:txBody>
      </p:sp>
    </p:spTree>
    <p:extLst>
      <p:ext uri="{BB962C8B-B14F-4D97-AF65-F5344CB8AC3E}">
        <p14:creationId xmlns:p14="http://schemas.microsoft.com/office/powerpoint/2010/main" val="23163229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47E4911D-9937-44F8-B8DE-AE7743874F50}" type="datetimeFigureOut">
              <a:rPr lang="zh-CN" altLang="en-US"/>
              <a:pPr>
                <a:defRPr/>
              </a:pPr>
              <a:t>2016-11-07</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51BA6363-746F-40C1-9CA8-CE24FC7EC5E2}" type="slidenum">
              <a:rPr lang="zh-CN" altLang="en-US"/>
              <a:pPr>
                <a:defRPr/>
              </a:pPr>
              <a:t>‹#›</a:t>
            </a:fld>
            <a:endParaRPr lang="zh-CN" altLang="en-US"/>
          </a:p>
        </p:txBody>
      </p:sp>
    </p:spTree>
    <p:extLst>
      <p:ext uri="{BB962C8B-B14F-4D97-AF65-F5344CB8AC3E}">
        <p14:creationId xmlns:p14="http://schemas.microsoft.com/office/powerpoint/2010/main" val="909397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BD988474-DF53-4110-A85A-1F3E61A43270}" type="datetimeFigureOut">
              <a:rPr lang="zh-CN" altLang="en-US"/>
              <a:pPr>
                <a:defRPr/>
              </a:pPr>
              <a:t>2016-11-07</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8E0B47E1-E964-4915-85FF-FABDC6883141}" type="slidenum">
              <a:rPr lang="zh-CN" altLang="en-US"/>
              <a:pPr>
                <a:defRPr/>
              </a:pPr>
              <a:t>‹#›</a:t>
            </a:fld>
            <a:endParaRPr lang="zh-CN" altLang="en-US"/>
          </a:p>
        </p:txBody>
      </p:sp>
    </p:spTree>
    <p:extLst>
      <p:ext uri="{BB962C8B-B14F-4D97-AF65-F5344CB8AC3E}">
        <p14:creationId xmlns:p14="http://schemas.microsoft.com/office/powerpoint/2010/main" val="550005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3973D124-5F00-4B6C-8652-36CE2DC62C29}" type="datetimeFigureOut">
              <a:rPr lang="zh-CN" altLang="en-US"/>
              <a:pPr>
                <a:defRPr/>
              </a:pPr>
              <a:t>2016-11-07</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FDE4D04D-5AAA-47A8-BA6B-96E8D6F93FC9}" type="slidenum">
              <a:rPr lang="zh-CN" altLang="en-US"/>
              <a:pPr>
                <a:defRPr/>
              </a:pPr>
              <a:t>‹#›</a:t>
            </a:fld>
            <a:endParaRPr lang="zh-CN" altLang="en-US"/>
          </a:p>
        </p:txBody>
      </p:sp>
    </p:spTree>
    <p:extLst>
      <p:ext uri="{BB962C8B-B14F-4D97-AF65-F5344CB8AC3E}">
        <p14:creationId xmlns:p14="http://schemas.microsoft.com/office/powerpoint/2010/main" val="26825476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08A728E-16BA-483A-9DAA-ED3B0F27BDC1}" type="datetimeFigureOut">
              <a:rPr lang="zh-CN" altLang="en-US"/>
              <a:pPr>
                <a:defRPr/>
              </a:pPr>
              <a:t>2016-11-07</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3310E06B-A0BA-4B86-91FC-47101842B837}" type="slidenum">
              <a:rPr lang="zh-CN" altLang="en-US"/>
              <a:pPr>
                <a:defRPr/>
              </a:pPr>
              <a:t>‹#›</a:t>
            </a:fld>
            <a:endParaRPr lang="zh-CN" altLang="en-US"/>
          </a:p>
        </p:txBody>
      </p:sp>
    </p:spTree>
    <p:extLst>
      <p:ext uri="{BB962C8B-B14F-4D97-AF65-F5344CB8AC3E}">
        <p14:creationId xmlns:p14="http://schemas.microsoft.com/office/powerpoint/2010/main" val="23506971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5ED9F0F1-1A55-4965-81AF-80AA1FBFE3C7}" type="datetimeFigureOut">
              <a:rPr lang="zh-CN" altLang="en-US"/>
              <a:pPr>
                <a:defRPr/>
              </a:pPr>
              <a:t>2016-11-07</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7BC7D174-1A71-4AEF-84A2-A257CA36D4DC}" type="slidenum">
              <a:rPr lang="zh-CN" altLang="en-US"/>
              <a:pPr>
                <a:defRPr/>
              </a:pPr>
              <a:t>‹#›</a:t>
            </a:fld>
            <a:endParaRPr lang="zh-CN" altLang="en-US"/>
          </a:p>
        </p:txBody>
      </p:sp>
    </p:spTree>
    <p:extLst>
      <p:ext uri="{BB962C8B-B14F-4D97-AF65-F5344CB8AC3E}">
        <p14:creationId xmlns:p14="http://schemas.microsoft.com/office/powerpoint/2010/main" val="19952481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2E46017C-4184-4384-8762-9BDB67709266}"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FD68798-73A0-4C99-9E71-3F6C3E043B76}" type="slidenum">
              <a:rPr lang="zh-CN" altLang="en-US"/>
              <a:pPr>
                <a:defRPr/>
              </a:pPr>
              <a:t>‹#›</a:t>
            </a:fld>
            <a:endParaRPr lang="zh-CN" altLang="en-US"/>
          </a:p>
        </p:txBody>
      </p:sp>
    </p:spTree>
    <p:extLst>
      <p:ext uri="{BB962C8B-B14F-4D97-AF65-F5344CB8AC3E}">
        <p14:creationId xmlns:p14="http://schemas.microsoft.com/office/powerpoint/2010/main" val="12773991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17E63FA4-765E-4AB7-8C72-3C9911A3CC6D}" type="datetimeFigureOut">
              <a:rPr lang="zh-CN" altLang="en-US"/>
              <a:pPr>
                <a:defRPr/>
              </a:pPr>
              <a:t>2016-11-07</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D522F7F-BAE3-4B6A-A5F7-2C42CDACF2BF}" type="slidenum">
              <a:rPr lang="zh-CN" altLang="en-US"/>
              <a:pPr>
                <a:defRPr/>
              </a:pPr>
              <a:t>‹#›</a:t>
            </a:fld>
            <a:endParaRPr lang="zh-CN" altLang="en-US"/>
          </a:p>
        </p:txBody>
      </p:sp>
    </p:spTree>
    <p:extLst>
      <p:ext uri="{BB962C8B-B14F-4D97-AF65-F5344CB8AC3E}">
        <p14:creationId xmlns:p14="http://schemas.microsoft.com/office/powerpoint/2010/main" val="28423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7F378FFD-BE70-47B1-BFEE-E03EB0084A1F}" type="datetimeFigureOut">
              <a:rPr lang="zh-CN" altLang="en-US"/>
              <a:pPr>
                <a:defRPr/>
              </a:pPr>
              <a:t>2016-11-07</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50040B58-9208-4C2A-B907-9E8222C2711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870AF8C-30FC-4953-B764-AA4D84965B79}" type="datetimeFigureOut">
              <a:rPr lang="zh-CN" altLang="en-US"/>
              <a:pPr>
                <a:defRPr/>
              </a:pPr>
              <a:t>2016-11-07</a:t>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E45BCC5E-F40C-4193-86B8-678686B7E0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01C66336-B430-472D-A259-7FC2B7E68CAC}" type="datetimeFigureOut">
              <a:rPr lang="zh-CN" altLang="en-US"/>
              <a:pPr>
                <a:defRPr/>
              </a:pPr>
              <a:t>2016-11-07</a:t>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956EEBB2-7BDE-4B27-B2EB-C1DDE010557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D3794A62-93BB-4A2D-B843-B493D8ED773E}" type="datetimeFigureOut">
              <a:rPr lang="zh-CN" altLang="en-US"/>
              <a:pPr>
                <a:defRPr/>
              </a:pPr>
              <a:t>2016-11-07</a:t>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71E8AB3A-6313-4E84-9F1C-800376DBD1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A5D6CF6B-ADD0-4605-97E4-55C16FB1162C}" type="datetimeFigureOut">
              <a:rPr lang="zh-CN" altLang="en-US"/>
              <a:pPr>
                <a:defRPr/>
              </a:pPr>
              <a:t>2016-11-07</a:t>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62F6FBDF-5792-4767-9E37-3FA4C85B47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17E5387-2008-47FC-B4EB-B0399464B045}" type="datetimeFigureOut">
              <a:rPr lang="zh-CN" altLang="en-US"/>
              <a:pPr>
                <a:defRPr/>
              </a:pPr>
              <a:t>2016-11-07</a:t>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EEF2EB1-D2CC-436E-B156-4F109E8EDF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8DCBF038-8F8A-4D9A-8E1D-E6D68F108D50}" type="datetimeFigureOut">
              <a:rPr lang="zh-CN" altLang="en-US"/>
              <a:pPr>
                <a:defRPr/>
              </a:pPr>
              <a:t>2016-11-07</a:t>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557B5BC0-FDA3-4C84-9DE8-76415FD8D24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250B9FAE-82D9-41AB-90CB-91C43726C12B}" type="datetimeFigureOut">
              <a:rPr lang="zh-CN" altLang="en-US"/>
              <a:pPr>
                <a:defRPr/>
              </a:pPr>
              <a:t>2016-11-07</a:t>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8C1FF0E-88CD-4A8B-B709-58E9E478FEB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34B1E7F6-A919-4684-9F9D-4A027B39B151}" type="datetimeFigureOut">
              <a:rPr lang="zh-CN" altLang="en-US"/>
              <a:pPr>
                <a:defRPr/>
              </a:pPr>
              <a:t>2016-11-07</a:t>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AD9CC471-243B-4BCB-AFE5-E365A335974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C973AEF-B83D-4382-90EF-7B638A13EF6D}" type="datetimeFigureOut">
              <a:rPr lang="zh-CN" altLang="en-US"/>
              <a:pPr>
                <a:defRPr/>
              </a:pPr>
              <a:t>2016-11-07</a:t>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08BB93D-ACA5-4E30-9EF8-B2DF2528306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EF574EF0-7AE6-4838-8044-DD46E282D74E}" type="datetimeFigureOut">
              <a:rPr lang="zh-CN" altLang="en-US"/>
              <a:pPr>
                <a:defRPr/>
              </a:pPr>
              <a:t>2016-11-07</a:t>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C1B7223F-5FC4-4098-9731-88A5EE4B751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600">
                <a:solidFill>
                  <a:srgbClr val="898989"/>
                </a:solidFill>
                <a:ea typeface="+mn-ea"/>
              </a:defRPr>
            </a:lvl1pPr>
          </a:lstStyle>
          <a:p>
            <a:pPr>
              <a:defRPr/>
            </a:pPr>
            <a:fld id="{9E7E76B1-350C-479E-823C-6DB007F82A4F}" type="datetimeFigureOut">
              <a:rPr lang="zh-CN" altLang="en-US"/>
              <a:pPr>
                <a:defRPr/>
              </a:pPr>
              <a:t>2016-11-07</a:t>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mn-ea"/>
              </a:defRPr>
            </a:lvl1pPr>
          </a:lstStyle>
          <a:p>
            <a:pPr>
              <a:defRPr/>
            </a:pPr>
            <a:fld id="{B16723AE-0CFA-493A-8638-2A1AD520AF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t="28931"/>
          <a:stretch>
            <a:fillRect/>
          </a:stretch>
        </p:blipFill>
        <p:spPr bwMode="auto">
          <a:xfrm>
            <a:off x="0" y="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4"/>
          <p:cNvSpPr txBox="1">
            <a:spLocks noChangeArrowheads="1"/>
          </p:cNvSpPr>
          <p:nvPr/>
        </p:nvSpPr>
        <p:spPr bwMode="auto">
          <a:xfrm>
            <a:off x="1591108" y="3852884"/>
            <a:ext cx="90097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9600" dirty="0" smtClean="0">
                <a:latin typeface="黑体" panose="02010609060101010101" pitchFamily="49" charset="-122"/>
                <a:ea typeface="黑体" panose="02010609060101010101" pitchFamily="49" charset="-122"/>
              </a:rPr>
              <a:t>血友病</a:t>
            </a:r>
            <a:endParaRPr lang="zh-CN" altLang="en-US" sz="9600" dirty="0">
              <a:latin typeface="黑体" panose="02010609060101010101" pitchFamily="49" charset="-122"/>
              <a:ea typeface="黑体" panose="02010609060101010101" pitchFamily="49" charset="-122"/>
            </a:endParaRPr>
          </a:p>
        </p:txBody>
      </p:sp>
      <p:sp>
        <p:nvSpPr>
          <p:cNvPr id="13316" name="文本框 5"/>
          <p:cNvSpPr txBox="1">
            <a:spLocks noChangeArrowheads="1"/>
          </p:cNvSpPr>
          <p:nvPr/>
        </p:nvSpPr>
        <p:spPr bwMode="auto">
          <a:xfrm>
            <a:off x="2166720" y="5597525"/>
            <a:ext cx="7858559"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2800" b="1" dirty="0" smtClean="0">
                <a:solidFill>
                  <a:srgbClr val="262626"/>
                </a:solidFill>
                <a:latin typeface="微软雅黑" pitchFamily="34" charset="-122"/>
                <a:ea typeface="微软雅黑" pitchFamily="34" charset="-122"/>
              </a:rPr>
              <a:t>数据科学与计算机学院 王凯祺 </a:t>
            </a:r>
            <a:r>
              <a:rPr lang="en-US" altLang="zh-CN" sz="2800" b="1" dirty="0" smtClean="0">
                <a:solidFill>
                  <a:srgbClr val="262626"/>
                </a:solidFill>
                <a:latin typeface="微软雅黑" pitchFamily="34" charset="-122"/>
                <a:ea typeface="微软雅黑" pitchFamily="34" charset="-122"/>
              </a:rPr>
              <a:t>16337233</a:t>
            </a:r>
            <a:endParaRPr lang="zh-CN" altLang="en-US" sz="2800" b="1" dirty="0">
              <a:solidFill>
                <a:srgbClr val="262626"/>
              </a:solidFill>
              <a:latin typeface="微软雅黑" pitchFamily="34" charset="-122"/>
              <a:ea typeface="微软雅黑" pitchFamily="34" charset="-122"/>
            </a:endParaRPr>
          </a:p>
        </p:txBody>
      </p:sp>
      <p:sp>
        <p:nvSpPr>
          <p:cNvPr id="13317" name="圆角矩形 6"/>
          <p:cNvSpPr>
            <a:spLocks noChangeArrowheads="1"/>
          </p:cNvSpPr>
          <p:nvPr/>
        </p:nvSpPr>
        <p:spPr bwMode="auto">
          <a:xfrm>
            <a:off x="2521960" y="5515769"/>
            <a:ext cx="7352867" cy="685800"/>
          </a:xfrm>
          <a:prstGeom prst="roundRect">
            <a:avLst>
              <a:gd name="adj" fmla="val 16667"/>
            </a:avLst>
          </a:prstGeom>
          <a:noFill/>
          <a:ln w="3175">
            <a:solidFill>
              <a:srgbClr val="595959"/>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6" name="文本框 5"/>
          <p:cNvSpPr txBox="1">
            <a:spLocks noChangeArrowheads="1"/>
          </p:cNvSpPr>
          <p:nvPr/>
        </p:nvSpPr>
        <p:spPr bwMode="auto">
          <a:xfrm>
            <a:off x="-361085" y="623743"/>
            <a:ext cx="6912119" cy="522288"/>
          </a:xfrm>
          <a:prstGeom prst="rect">
            <a:avLst/>
          </a:prstGeom>
          <a:noFill/>
          <a:ln>
            <a:noFill/>
          </a:ln>
          <a:effectLst>
            <a:glow rad="279400">
              <a:schemeClr val="bg1">
                <a:alpha val="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2800" b="1" dirty="0" smtClean="0">
                <a:solidFill>
                  <a:srgbClr val="262626"/>
                </a:solidFill>
                <a:effectLst>
                  <a:glow rad="127000">
                    <a:schemeClr val="bg1"/>
                  </a:glow>
                </a:effectLst>
                <a:latin typeface="微软雅黑" pitchFamily="34" charset="-122"/>
                <a:ea typeface="微软雅黑" pitchFamily="34" charset="-122"/>
              </a:rPr>
              <a:t>遗传：健康与疾病 期末作业</a:t>
            </a:r>
            <a:endParaRPr lang="zh-CN" altLang="en-US" sz="2800" b="1" dirty="0">
              <a:solidFill>
                <a:srgbClr val="262626"/>
              </a:solidFill>
              <a:effectLst>
                <a:glow rad="127000">
                  <a:schemeClr val="bg1"/>
                </a:glow>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2778156"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3590956"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2757519"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3590956"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2757519"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dirty="0">
                <a:solidFill>
                  <a:schemeClr val="bg1"/>
                </a:solidFill>
                <a:latin typeface="Arial" pitchFamily="34" charset="0"/>
                <a:cs typeface="Arial" pitchFamily="34" charset="0"/>
              </a:rPr>
              <a:t>03</a:t>
            </a:r>
            <a:endParaRPr lang="zh-CN" altLang="en-US" sz="9600" b="1" dirty="0">
              <a:solidFill>
                <a:schemeClr val="bg1"/>
              </a:solidFill>
              <a:latin typeface="Arial" pitchFamily="34" charset="0"/>
              <a:cs typeface="Arial" pitchFamily="34" charset="0"/>
            </a:endParaRPr>
          </a:p>
        </p:txBody>
      </p:sp>
      <p:sp>
        <p:nvSpPr>
          <p:cNvPr id="32776" name="文本框 21"/>
          <p:cNvSpPr txBox="1">
            <a:spLocks noChangeArrowheads="1"/>
          </p:cNvSpPr>
          <p:nvPr/>
        </p:nvSpPr>
        <p:spPr bwMode="auto">
          <a:xfrm>
            <a:off x="4400581"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THREE</a:t>
            </a:r>
            <a:endParaRPr lang="zh-CN" altLang="en-US" sz="2000">
              <a:solidFill>
                <a:srgbClr val="767171"/>
              </a:solidFill>
              <a:latin typeface="Arial" pitchFamily="34" charset="0"/>
              <a:cs typeface="Arial" pitchFamily="34" charset="0"/>
            </a:endParaRPr>
          </a:p>
        </p:txBody>
      </p:sp>
      <p:sp>
        <p:nvSpPr>
          <p:cNvPr id="32777" name="文本框 22"/>
          <p:cNvSpPr txBox="1">
            <a:spLocks noChangeArrowheads="1"/>
          </p:cNvSpPr>
          <p:nvPr/>
        </p:nvSpPr>
        <p:spPr bwMode="auto">
          <a:xfrm>
            <a:off x="5189569" y="3013501"/>
            <a:ext cx="51347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smtClean="0">
                <a:latin typeface="黑体" panose="02010609060101010101" pitchFamily="49" charset="-122"/>
                <a:ea typeface="黑体" panose="02010609060101010101" pitchFamily="49" charset="-122"/>
                <a:cs typeface="Arial" pitchFamily="34" charset="0"/>
              </a:rPr>
              <a:t>血友病的致病机制</a:t>
            </a:r>
            <a:endParaRPr lang="zh-CN" altLang="en-US" sz="4800" b="1" dirty="0">
              <a:latin typeface="黑体" panose="02010609060101010101" pitchFamily="49" charset="-122"/>
              <a:ea typeface="黑体" panose="02010609060101010101" pitchFamily="49" charset="-122"/>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文本框 9"/>
          <p:cNvSpPr txBox="1">
            <a:spLocks noChangeArrowheads="1"/>
          </p:cNvSpPr>
          <p:nvPr/>
        </p:nvSpPr>
        <p:spPr bwMode="auto">
          <a:xfrm>
            <a:off x="1917700" y="481694"/>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smtClean="0">
                <a:latin typeface="黑体" panose="02010609060101010101" pitchFamily="49" charset="-122"/>
                <a:ea typeface="黑体" panose="02010609060101010101" pitchFamily="49" charset="-122"/>
                <a:cs typeface="Arial" pitchFamily="34" charset="0"/>
              </a:rPr>
              <a:t>血友病的分类</a:t>
            </a:r>
            <a:endParaRPr lang="zh-CN" altLang="en-US" sz="2800" b="1" dirty="0">
              <a:latin typeface="黑体" panose="02010609060101010101" pitchFamily="49" charset="-122"/>
              <a:ea typeface="黑体" panose="02010609060101010101" pitchFamily="49" charset="-122"/>
              <a:cs typeface="Arial" pitchFamily="34" charset="0"/>
            </a:endParaRPr>
          </a:p>
        </p:txBody>
      </p:sp>
      <p:graphicFrame>
        <p:nvGraphicFramePr>
          <p:cNvPr id="2" name="图示 1"/>
          <p:cNvGraphicFramePr/>
          <p:nvPr>
            <p:extLst>
              <p:ext uri="{D42A27DB-BD31-4B8C-83A1-F6EECF244321}">
                <p14:modId xmlns:p14="http://schemas.microsoft.com/office/powerpoint/2010/main" val="1833559705"/>
              </p:ext>
            </p:extLst>
          </p:nvPr>
        </p:nvGraphicFramePr>
        <p:xfrm>
          <a:off x="1708444" y="1561514"/>
          <a:ext cx="8870462" cy="4478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4109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文本框 9"/>
          <p:cNvSpPr txBox="1">
            <a:spLocks noChangeArrowheads="1"/>
          </p:cNvSpPr>
          <p:nvPr/>
        </p:nvSpPr>
        <p:spPr bwMode="auto">
          <a:xfrm>
            <a:off x="1917700" y="481694"/>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smtClean="0">
                <a:latin typeface="黑体" panose="02010609060101010101" pitchFamily="49" charset="-122"/>
                <a:ea typeface="黑体" panose="02010609060101010101" pitchFamily="49" charset="-122"/>
                <a:cs typeface="Arial" pitchFamily="34" charset="0"/>
              </a:rPr>
              <a:t>血友病的致病机制</a:t>
            </a:r>
            <a:endParaRPr lang="zh-CN" altLang="en-US" sz="2800" b="1" dirty="0">
              <a:latin typeface="黑体" panose="02010609060101010101" pitchFamily="49" charset="-122"/>
              <a:ea typeface="黑体" panose="02010609060101010101" pitchFamily="49" charset="-122"/>
              <a:cs typeface="Arial" pitchFamily="34" charset="0"/>
            </a:endParaRPr>
          </a:p>
        </p:txBody>
      </p:sp>
      <p:sp>
        <p:nvSpPr>
          <p:cNvPr id="5" name="矩形 6"/>
          <p:cNvSpPr>
            <a:spLocks noChangeArrowheads="1"/>
          </p:cNvSpPr>
          <p:nvPr/>
        </p:nvSpPr>
        <p:spPr bwMode="auto">
          <a:xfrm>
            <a:off x="1187234" y="1924286"/>
            <a:ext cx="6456212" cy="354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400" dirty="0">
                <a:latin typeface="微软雅黑" pitchFamily="34" charset="-122"/>
                <a:ea typeface="微软雅黑" pitchFamily="34" charset="-122"/>
                <a:sym typeface="Arial" pitchFamily="34" charset="0"/>
              </a:rPr>
              <a:t>正常的血液凝结是血液中血小板，与部分血浆蛋白共同作用的结果。这些与凝血功能相关的血浆蛋白，即是凝血因子。由于凝血因子在血液凝固过程中，具有加速以及加强反应的效果，缺乏凝血因子的协助，就可能发生凝血功能异常，导致出血时间延长。血友病患者的凝血因子比正常人要少，因此血管破裂后，血液不容易凝固，导致出血难止。</a:t>
            </a:r>
            <a:endParaRPr lang="en-US" altLang="zh-CN" sz="2400" dirty="0">
              <a:latin typeface="微软雅黑" pitchFamily="34" charset="-122"/>
              <a:ea typeface="微软雅黑" pitchFamily="34" charset="-122"/>
              <a:sym typeface="Arial" pitchFamily="34" charset="0"/>
            </a:endParaRPr>
          </a:p>
        </p:txBody>
      </p:sp>
      <p:graphicFrame>
        <p:nvGraphicFramePr>
          <p:cNvPr id="4" name="图示 3"/>
          <p:cNvGraphicFramePr/>
          <p:nvPr>
            <p:extLst>
              <p:ext uri="{D42A27DB-BD31-4B8C-83A1-F6EECF244321}">
                <p14:modId xmlns:p14="http://schemas.microsoft.com/office/powerpoint/2010/main" val="1505161858"/>
              </p:ext>
            </p:extLst>
          </p:nvPr>
        </p:nvGraphicFramePr>
        <p:xfrm>
          <a:off x="7961449" y="836101"/>
          <a:ext cx="1210686" cy="5401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组合 10"/>
          <p:cNvGrpSpPr/>
          <p:nvPr/>
        </p:nvGrpSpPr>
        <p:grpSpPr>
          <a:xfrm rot="5400000">
            <a:off x="9196974" y="3283655"/>
            <a:ext cx="607668" cy="506390"/>
            <a:chOff x="603963" y="1434772"/>
            <a:chExt cx="607668" cy="506390"/>
          </a:xfrm>
        </p:grpSpPr>
        <p:sp>
          <p:nvSpPr>
            <p:cNvPr id="12" name="右箭头 11"/>
            <p:cNvSpPr/>
            <p:nvPr/>
          </p:nvSpPr>
          <p:spPr>
            <a:xfrm rot="5400000">
              <a:off x="654602" y="1384133"/>
              <a:ext cx="506390" cy="60766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右箭头 4"/>
            <p:cNvSpPr txBox="1"/>
            <p:nvPr/>
          </p:nvSpPr>
          <p:spPr>
            <a:xfrm>
              <a:off x="725498" y="1434772"/>
              <a:ext cx="364600" cy="3544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zh-CN" altLang="en-US" sz="2500" kern="1200"/>
            </a:p>
          </p:txBody>
        </p:sp>
      </p:grpSp>
      <p:grpSp>
        <p:nvGrpSpPr>
          <p:cNvPr id="14" name="组合 13"/>
          <p:cNvGrpSpPr/>
          <p:nvPr/>
        </p:nvGrpSpPr>
        <p:grpSpPr>
          <a:xfrm>
            <a:off x="9829481" y="2861663"/>
            <a:ext cx="1931109" cy="1350374"/>
            <a:chOff x="0" y="2025561"/>
            <a:chExt cx="1210686" cy="1350374"/>
          </a:xfrm>
        </p:grpSpPr>
        <p:sp>
          <p:nvSpPr>
            <p:cNvPr id="15" name="圆角矩形 14"/>
            <p:cNvSpPr/>
            <p:nvPr/>
          </p:nvSpPr>
          <p:spPr>
            <a:xfrm>
              <a:off x="0" y="2025561"/>
              <a:ext cx="1210686" cy="135037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圆角矩形 4"/>
            <p:cNvSpPr txBox="1"/>
            <p:nvPr/>
          </p:nvSpPr>
          <p:spPr>
            <a:xfrm>
              <a:off x="35460" y="2061021"/>
              <a:ext cx="1139766" cy="12794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凝血因子</a:t>
              </a:r>
              <a:endParaRPr lang="zh-CN" altLang="en-US" sz="2400" kern="1200" dirty="0"/>
            </a:p>
          </p:txBody>
        </p:sp>
      </p:grpSp>
      <p:sp>
        <p:nvSpPr>
          <p:cNvPr id="6" name="乘号 5"/>
          <p:cNvSpPr/>
          <p:nvPr/>
        </p:nvSpPr>
        <p:spPr bwMode="auto">
          <a:xfrm>
            <a:off x="9282827" y="3290406"/>
            <a:ext cx="492888" cy="492888"/>
          </a:xfrm>
          <a:prstGeom prst="mathMultiply">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689332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2778171"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3590971"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2757534"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3590971"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2757534"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04</a:t>
            </a:r>
            <a:endParaRPr lang="zh-CN" altLang="en-US" sz="9600" b="1">
              <a:solidFill>
                <a:schemeClr val="bg1"/>
              </a:solidFill>
              <a:latin typeface="Arial" pitchFamily="34" charset="0"/>
              <a:cs typeface="Arial" pitchFamily="34" charset="0"/>
            </a:endParaRPr>
          </a:p>
        </p:txBody>
      </p:sp>
      <p:sp>
        <p:nvSpPr>
          <p:cNvPr id="41992" name="文本框 21"/>
          <p:cNvSpPr txBox="1">
            <a:spLocks noChangeArrowheads="1"/>
          </p:cNvSpPr>
          <p:nvPr/>
        </p:nvSpPr>
        <p:spPr bwMode="auto">
          <a:xfrm>
            <a:off x="4425996"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FOUR</a:t>
            </a:r>
            <a:endParaRPr lang="zh-CN" altLang="en-US" sz="2000">
              <a:solidFill>
                <a:srgbClr val="767171"/>
              </a:solidFill>
              <a:latin typeface="Arial" pitchFamily="34" charset="0"/>
              <a:cs typeface="Arial" pitchFamily="34" charset="0"/>
            </a:endParaRPr>
          </a:p>
        </p:txBody>
      </p:sp>
      <p:sp>
        <p:nvSpPr>
          <p:cNvPr id="41993" name="文本框 22"/>
          <p:cNvSpPr txBox="1">
            <a:spLocks noChangeArrowheads="1"/>
          </p:cNvSpPr>
          <p:nvPr/>
        </p:nvSpPr>
        <p:spPr bwMode="auto">
          <a:xfrm>
            <a:off x="5189584" y="3013501"/>
            <a:ext cx="57534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smtClean="0">
                <a:latin typeface="黑体" panose="02010609060101010101" pitchFamily="49" charset="-122"/>
                <a:ea typeface="黑体" panose="02010609060101010101" pitchFamily="49" charset="-122"/>
                <a:cs typeface="Arial" pitchFamily="34" charset="0"/>
              </a:rPr>
              <a:t>血友病的治疗和预防</a:t>
            </a:r>
            <a:endParaRPr lang="zh-CN" altLang="en-US" sz="4800" b="1" dirty="0">
              <a:latin typeface="黑体" panose="02010609060101010101" pitchFamily="49" charset="-122"/>
              <a:ea typeface="黑体" panose="02010609060101010101" pitchFamily="49" charset="-122"/>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文本框 9"/>
          <p:cNvSpPr txBox="1">
            <a:spLocks noChangeArrowheads="1"/>
          </p:cNvSpPr>
          <p:nvPr/>
        </p:nvSpPr>
        <p:spPr bwMode="auto">
          <a:xfrm>
            <a:off x="1917700" y="481694"/>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smtClean="0">
                <a:latin typeface="黑体" panose="02010609060101010101" pitchFamily="49" charset="-122"/>
                <a:ea typeface="黑体" panose="02010609060101010101" pitchFamily="49" charset="-122"/>
                <a:cs typeface="Arial" pitchFamily="34" charset="0"/>
              </a:rPr>
              <a:t>血友病的治疗</a:t>
            </a:r>
            <a:endParaRPr lang="zh-CN" altLang="en-US" sz="2800" b="1" dirty="0">
              <a:latin typeface="黑体" panose="02010609060101010101" pitchFamily="49" charset="-122"/>
              <a:ea typeface="黑体" panose="02010609060101010101" pitchFamily="49" charset="-122"/>
              <a:cs typeface="Arial" pitchFamily="34" charset="0"/>
            </a:endParaRPr>
          </a:p>
        </p:txBody>
      </p:sp>
      <p:graphicFrame>
        <p:nvGraphicFramePr>
          <p:cNvPr id="2" name="图示 1"/>
          <p:cNvGraphicFramePr/>
          <p:nvPr>
            <p:extLst>
              <p:ext uri="{D42A27DB-BD31-4B8C-83A1-F6EECF244321}">
                <p14:modId xmlns:p14="http://schemas.microsoft.com/office/powerpoint/2010/main" val="745621575"/>
              </p:ext>
            </p:extLst>
          </p:nvPr>
        </p:nvGraphicFramePr>
        <p:xfrm>
          <a:off x="1258276" y="1594339"/>
          <a:ext cx="9714523" cy="4520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08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文本框 9"/>
          <p:cNvSpPr txBox="1">
            <a:spLocks noChangeArrowheads="1"/>
          </p:cNvSpPr>
          <p:nvPr/>
        </p:nvSpPr>
        <p:spPr bwMode="auto">
          <a:xfrm>
            <a:off x="1917700" y="481694"/>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smtClean="0">
                <a:latin typeface="黑体" panose="02010609060101010101" pitchFamily="49" charset="-122"/>
                <a:ea typeface="黑体" panose="02010609060101010101" pitchFamily="49" charset="-122"/>
                <a:cs typeface="Arial" pitchFamily="34" charset="0"/>
              </a:rPr>
              <a:t>血友病的预防</a:t>
            </a:r>
            <a:endParaRPr lang="zh-CN" altLang="en-US" sz="2800" b="1" dirty="0">
              <a:latin typeface="黑体" panose="02010609060101010101" pitchFamily="49" charset="-122"/>
              <a:ea typeface="黑体" panose="02010609060101010101" pitchFamily="49" charset="-122"/>
              <a:cs typeface="Arial" pitchFamily="34" charset="0"/>
            </a:endParaRPr>
          </a:p>
        </p:txBody>
      </p:sp>
      <p:sp>
        <p:nvSpPr>
          <p:cNvPr id="5" name="矩形 6"/>
          <p:cNvSpPr>
            <a:spLocks noChangeArrowheads="1"/>
          </p:cNvSpPr>
          <p:nvPr/>
        </p:nvSpPr>
        <p:spPr bwMode="auto">
          <a:xfrm>
            <a:off x="1703049" y="2205640"/>
            <a:ext cx="8519474" cy="273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400" dirty="0" smtClean="0">
                <a:latin typeface="微软雅黑" pitchFamily="34" charset="-122"/>
                <a:ea typeface="微软雅黑" pitchFamily="34" charset="-122"/>
                <a:sym typeface="Arial" pitchFamily="34" charset="0"/>
              </a:rPr>
              <a:t>为</a:t>
            </a:r>
            <a:r>
              <a:rPr lang="zh-CN" altLang="en-US" sz="2400" dirty="0">
                <a:latin typeface="微软雅黑" pitchFamily="34" charset="-122"/>
                <a:ea typeface="微软雅黑" pitchFamily="34" charset="-122"/>
                <a:sym typeface="Arial" pitchFamily="34" charset="0"/>
              </a:rPr>
              <a:t>有效预防血友病患儿的出生，避免给患者及其家庭带来痛苦和经济负担，女性血友病携带者的筛查和针对性产前诊断，是国内目前首选的有效措施</a:t>
            </a:r>
            <a:r>
              <a:rPr lang="zh-CN" altLang="en-US" sz="2400" dirty="0" smtClean="0">
                <a:latin typeface="微软雅黑" pitchFamily="34" charset="-122"/>
                <a:ea typeface="微软雅黑" pitchFamily="34" charset="-122"/>
                <a:sym typeface="Arial" pitchFamily="34" charset="0"/>
              </a:rPr>
              <a:t>。</a:t>
            </a:r>
            <a:endParaRPr lang="en-US" altLang="zh-CN" sz="2400" dirty="0" smtClean="0">
              <a:latin typeface="微软雅黑" pitchFamily="34" charset="-122"/>
              <a:ea typeface="微软雅黑" pitchFamily="34" charset="-122"/>
              <a:sym typeface="Arial" pitchFamily="34" charset="0"/>
            </a:endParaRPr>
          </a:p>
          <a:p>
            <a:pPr defTabSz="1216025" eaLnBrk="1" hangingPunct="1">
              <a:lnSpc>
                <a:spcPct val="120000"/>
              </a:lnSpc>
              <a:spcBef>
                <a:spcPct val="20000"/>
              </a:spcBef>
            </a:pPr>
            <a:r>
              <a:rPr lang="zh-CN" altLang="en-US" sz="2400" dirty="0">
                <a:latin typeface="微软雅黑" pitchFamily="34" charset="-122"/>
                <a:ea typeface="微软雅黑" pitchFamily="34" charset="-122"/>
                <a:sym typeface="Arial" pitchFamily="34" charset="0"/>
              </a:rPr>
              <a:t>鉴于血友病致病基因的复杂性和诊断技术的局限性，该病的基因诊断结果耗时较长。甲型血友病需</a:t>
            </a:r>
            <a:r>
              <a:rPr lang="en-US" altLang="zh-CN" sz="2400" dirty="0">
                <a:latin typeface="微软雅黑" pitchFamily="34" charset="-122"/>
                <a:ea typeface="微软雅黑" pitchFamily="34" charset="-122"/>
                <a:sym typeface="Arial" pitchFamily="34" charset="0"/>
              </a:rPr>
              <a:t>20-30</a:t>
            </a:r>
            <a:r>
              <a:rPr lang="zh-CN" altLang="en-US" sz="2400" dirty="0">
                <a:latin typeface="微软雅黑" pitchFamily="34" charset="-122"/>
                <a:ea typeface="微软雅黑" pitchFamily="34" charset="-122"/>
                <a:sym typeface="Arial" pitchFamily="34" charset="0"/>
              </a:rPr>
              <a:t>个工作日，乙型血友病需</a:t>
            </a:r>
            <a:r>
              <a:rPr lang="en-US" altLang="zh-CN" sz="2400" dirty="0">
                <a:latin typeface="微软雅黑" pitchFamily="34" charset="-122"/>
                <a:ea typeface="微软雅黑" pitchFamily="34" charset="-122"/>
                <a:sym typeface="Arial" pitchFamily="34" charset="0"/>
              </a:rPr>
              <a:t>15-25</a:t>
            </a:r>
            <a:r>
              <a:rPr lang="zh-CN" altLang="en-US" sz="2400" dirty="0">
                <a:latin typeface="微软雅黑" pitchFamily="34" charset="-122"/>
                <a:ea typeface="微软雅黑" pitchFamily="34" charset="-122"/>
                <a:sym typeface="Arial" pitchFamily="34" charset="0"/>
              </a:rPr>
              <a:t>个工作日。</a:t>
            </a:r>
            <a:endParaRPr lang="en-US" altLang="zh-CN" sz="2400" dirty="0">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1088218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文本框 22"/>
          <p:cNvSpPr txBox="1">
            <a:spLocks noChangeArrowheads="1"/>
          </p:cNvSpPr>
          <p:nvPr/>
        </p:nvSpPr>
        <p:spPr bwMode="auto">
          <a:xfrm>
            <a:off x="5075528" y="2598003"/>
            <a:ext cx="204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smtClean="0">
                <a:latin typeface="黑体" panose="02010609060101010101" pitchFamily="49" charset="-122"/>
                <a:ea typeface="黑体" panose="02010609060101010101" pitchFamily="49" charset="-122"/>
                <a:cs typeface="Arial" pitchFamily="34" charset="0"/>
              </a:rPr>
              <a:t>谢谢！</a:t>
            </a:r>
            <a:endParaRPr lang="zh-CN" altLang="en-US" sz="4800" b="1" dirty="0">
              <a:latin typeface="黑体" panose="02010609060101010101" pitchFamily="49" charset="-122"/>
              <a:ea typeface="黑体" panose="02010609060101010101" pitchFamily="49" charset="-122"/>
              <a:cs typeface="Arial" pitchFamily="34" charset="0"/>
            </a:endParaRPr>
          </a:p>
        </p:txBody>
      </p:sp>
    </p:spTree>
    <p:extLst>
      <p:ext uri="{BB962C8B-B14F-4D97-AF65-F5344CB8AC3E}">
        <p14:creationId xmlns:p14="http://schemas.microsoft.com/office/powerpoint/2010/main" val="2435613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2">
            <a:extLst>
              <a:ext uri="{28A0092B-C50C-407E-A947-70E740481C1C}">
                <a14:useLocalDpi xmlns:a14="http://schemas.microsoft.com/office/drawing/2010/main" val="0"/>
              </a:ext>
            </a:extLst>
          </a:blip>
          <a:srcRect l="28931"/>
          <a:stretch>
            <a:fillRect/>
          </a:stretch>
        </p:blipFill>
        <p:spPr bwMode="auto">
          <a:xfrm>
            <a:off x="0" y="0"/>
            <a:ext cx="212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文本框 4"/>
          <p:cNvSpPr txBox="1">
            <a:spLocks noChangeArrowheads="1"/>
          </p:cNvSpPr>
          <p:nvPr/>
        </p:nvSpPr>
        <p:spPr bwMode="auto">
          <a:xfrm>
            <a:off x="4410075" y="1504950"/>
            <a:ext cx="696913" cy="647700"/>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a:solidFill>
                  <a:schemeClr val="bg1"/>
                </a:solidFill>
                <a:latin typeface="Arial" pitchFamily="34" charset="0"/>
                <a:cs typeface="Arial" pitchFamily="34" charset="0"/>
              </a:rPr>
              <a:t>01</a:t>
            </a:r>
            <a:endParaRPr lang="zh-CN" altLang="en-US" sz="3600" b="1">
              <a:solidFill>
                <a:schemeClr val="bg1"/>
              </a:solidFill>
              <a:latin typeface="Arial" pitchFamily="34" charset="0"/>
              <a:cs typeface="Arial" pitchFamily="34" charset="0"/>
            </a:endParaRPr>
          </a:p>
        </p:txBody>
      </p:sp>
      <p:sp>
        <p:nvSpPr>
          <p:cNvPr id="14340" name="文本框 6"/>
          <p:cNvSpPr txBox="1">
            <a:spLocks noChangeArrowheads="1"/>
          </p:cNvSpPr>
          <p:nvPr/>
        </p:nvSpPr>
        <p:spPr bwMode="auto">
          <a:xfrm>
            <a:off x="4410075" y="2613025"/>
            <a:ext cx="696913" cy="647700"/>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a:solidFill>
                  <a:schemeClr val="bg1"/>
                </a:solidFill>
                <a:latin typeface="Arial" pitchFamily="34" charset="0"/>
                <a:cs typeface="Arial" pitchFamily="34" charset="0"/>
              </a:rPr>
              <a:t>02</a:t>
            </a:r>
            <a:endParaRPr lang="zh-CN" altLang="en-US" sz="3600" b="1">
              <a:solidFill>
                <a:schemeClr val="bg1"/>
              </a:solidFill>
              <a:latin typeface="Arial" pitchFamily="34" charset="0"/>
              <a:cs typeface="Arial" pitchFamily="34" charset="0"/>
            </a:endParaRPr>
          </a:p>
        </p:txBody>
      </p:sp>
      <p:sp>
        <p:nvSpPr>
          <p:cNvPr id="14341" name="文本框 7"/>
          <p:cNvSpPr txBox="1">
            <a:spLocks noChangeArrowheads="1"/>
          </p:cNvSpPr>
          <p:nvPr/>
        </p:nvSpPr>
        <p:spPr bwMode="auto">
          <a:xfrm>
            <a:off x="4410075" y="3721100"/>
            <a:ext cx="696913" cy="646113"/>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a:solidFill>
                  <a:schemeClr val="bg1"/>
                </a:solidFill>
                <a:latin typeface="Arial" pitchFamily="34" charset="0"/>
                <a:cs typeface="Arial" pitchFamily="34" charset="0"/>
              </a:rPr>
              <a:t>03</a:t>
            </a:r>
            <a:endParaRPr lang="zh-CN" altLang="en-US" sz="3600" b="1">
              <a:solidFill>
                <a:schemeClr val="bg1"/>
              </a:solidFill>
              <a:latin typeface="Arial" pitchFamily="34" charset="0"/>
              <a:cs typeface="Arial" pitchFamily="34" charset="0"/>
            </a:endParaRPr>
          </a:p>
        </p:txBody>
      </p:sp>
      <p:sp>
        <p:nvSpPr>
          <p:cNvPr id="14342" name="文本框 8"/>
          <p:cNvSpPr txBox="1">
            <a:spLocks noChangeArrowheads="1"/>
          </p:cNvSpPr>
          <p:nvPr/>
        </p:nvSpPr>
        <p:spPr bwMode="auto">
          <a:xfrm>
            <a:off x="4410075" y="4829175"/>
            <a:ext cx="696913" cy="646113"/>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a:solidFill>
                  <a:schemeClr val="bg1"/>
                </a:solidFill>
                <a:latin typeface="Arial" pitchFamily="34" charset="0"/>
                <a:cs typeface="Arial" pitchFamily="34" charset="0"/>
              </a:rPr>
              <a:t>04</a:t>
            </a:r>
            <a:endParaRPr lang="zh-CN" altLang="en-US" sz="3600" b="1">
              <a:solidFill>
                <a:schemeClr val="bg1"/>
              </a:solidFill>
              <a:latin typeface="Arial" pitchFamily="34" charset="0"/>
              <a:cs typeface="Arial" pitchFamily="34" charset="0"/>
            </a:endParaRPr>
          </a:p>
        </p:txBody>
      </p:sp>
      <p:sp>
        <p:nvSpPr>
          <p:cNvPr id="14343" name="文本框 9"/>
          <p:cNvSpPr txBox="1">
            <a:spLocks noChangeArrowheads="1"/>
          </p:cNvSpPr>
          <p:nvPr/>
        </p:nvSpPr>
        <p:spPr bwMode="auto">
          <a:xfrm>
            <a:off x="5408613" y="1598613"/>
            <a:ext cx="3587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smtClean="0">
                <a:solidFill>
                  <a:srgbClr val="2BA854"/>
                </a:solidFill>
                <a:latin typeface="Arial" pitchFamily="34" charset="0"/>
                <a:cs typeface="Arial" pitchFamily="34" charset="0"/>
              </a:rPr>
              <a:t>引入：关于血友病的新闻</a:t>
            </a:r>
            <a:endParaRPr lang="zh-CN" altLang="en-US" sz="2400" b="1" dirty="0">
              <a:solidFill>
                <a:srgbClr val="2BA854"/>
              </a:solidFill>
              <a:latin typeface="Arial" pitchFamily="34" charset="0"/>
              <a:cs typeface="Arial" pitchFamily="34" charset="0"/>
            </a:endParaRPr>
          </a:p>
        </p:txBody>
      </p:sp>
      <p:sp>
        <p:nvSpPr>
          <p:cNvPr id="14344" name="文本框 10"/>
          <p:cNvSpPr txBox="1">
            <a:spLocks noChangeArrowheads="1"/>
          </p:cNvSpPr>
          <p:nvPr/>
        </p:nvSpPr>
        <p:spPr bwMode="auto">
          <a:xfrm>
            <a:off x="5408613" y="2706688"/>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smtClean="0">
                <a:solidFill>
                  <a:srgbClr val="513087"/>
                </a:solidFill>
                <a:latin typeface="Arial" pitchFamily="34" charset="0"/>
                <a:cs typeface="Arial" pitchFamily="34" charset="0"/>
              </a:rPr>
              <a:t>血友病的症状</a:t>
            </a:r>
            <a:endParaRPr lang="zh-CN" altLang="en-US" sz="2400" b="1" dirty="0">
              <a:solidFill>
                <a:srgbClr val="513087"/>
              </a:solidFill>
              <a:latin typeface="Arial" pitchFamily="34" charset="0"/>
              <a:cs typeface="Arial" pitchFamily="34" charset="0"/>
            </a:endParaRPr>
          </a:p>
        </p:txBody>
      </p:sp>
      <p:sp>
        <p:nvSpPr>
          <p:cNvPr id="14345" name="文本框 11"/>
          <p:cNvSpPr txBox="1">
            <a:spLocks noChangeArrowheads="1"/>
          </p:cNvSpPr>
          <p:nvPr/>
        </p:nvSpPr>
        <p:spPr bwMode="auto">
          <a:xfrm>
            <a:off x="5408613" y="3813175"/>
            <a:ext cx="2637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smtClean="0">
                <a:solidFill>
                  <a:srgbClr val="DE4477"/>
                </a:solidFill>
                <a:latin typeface="Arial" pitchFamily="34" charset="0"/>
                <a:cs typeface="Arial" pitchFamily="34" charset="0"/>
              </a:rPr>
              <a:t>血友病的致病机制</a:t>
            </a:r>
            <a:endParaRPr lang="zh-CN" altLang="en-US" sz="2400" b="1" dirty="0">
              <a:solidFill>
                <a:srgbClr val="DE4477"/>
              </a:solidFill>
              <a:latin typeface="Arial" pitchFamily="34" charset="0"/>
              <a:cs typeface="Arial" pitchFamily="34" charset="0"/>
            </a:endParaRPr>
          </a:p>
        </p:txBody>
      </p:sp>
      <p:sp>
        <p:nvSpPr>
          <p:cNvPr id="14346" name="文本框 12"/>
          <p:cNvSpPr txBox="1">
            <a:spLocks noChangeArrowheads="1"/>
          </p:cNvSpPr>
          <p:nvPr/>
        </p:nvSpPr>
        <p:spPr bwMode="auto">
          <a:xfrm>
            <a:off x="5408613" y="4921250"/>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smtClean="0">
                <a:solidFill>
                  <a:srgbClr val="F4BB43"/>
                </a:solidFill>
                <a:latin typeface="Arial" pitchFamily="34" charset="0"/>
                <a:cs typeface="Arial" pitchFamily="34" charset="0"/>
              </a:rPr>
              <a:t>血友病的治疗和预防</a:t>
            </a:r>
            <a:endParaRPr lang="zh-CN" altLang="en-US" sz="2400" b="1" dirty="0">
              <a:solidFill>
                <a:srgbClr val="F4BB43"/>
              </a:solidFill>
              <a:latin typeface="Arial" pitchFamily="34" charset="0"/>
              <a:cs typeface="Arial" pitchFamily="34" charset="0"/>
            </a:endParaRPr>
          </a:p>
        </p:txBody>
      </p:sp>
      <p:cxnSp>
        <p:nvCxnSpPr>
          <p:cNvPr id="14347" name="直接连接符 14"/>
          <p:cNvCxnSpPr>
            <a:cxnSpLocks noChangeShapeType="1"/>
          </p:cNvCxnSpPr>
          <p:nvPr/>
        </p:nvCxnSpPr>
        <p:spPr bwMode="auto">
          <a:xfrm>
            <a:off x="5297488" y="1600200"/>
            <a:ext cx="0" cy="457200"/>
          </a:xfrm>
          <a:prstGeom prst="line">
            <a:avLst/>
          </a:prstGeom>
          <a:noFill/>
          <a:ln w="6350">
            <a:solidFill>
              <a:srgbClr val="2BA854"/>
            </a:solidFill>
            <a:round/>
            <a:headEnd/>
            <a:tailEnd/>
          </a:ln>
          <a:extLst>
            <a:ext uri="{909E8E84-426E-40DD-AFC4-6F175D3DCCD1}">
              <a14:hiddenFill xmlns:a14="http://schemas.microsoft.com/office/drawing/2010/main">
                <a:noFill/>
              </a14:hiddenFill>
            </a:ext>
          </a:extLst>
        </p:spPr>
      </p:cxnSp>
      <p:cxnSp>
        <p:nvCxnSpPr>
          <p:cNvPr id="14348" name="直接连接符 15"/>
          <p:cNvCxnSpPr>
            <a:cxnSpLocks noChangeShapeType="1"/>
          </p:cNvCxnSpPr>
          <p:nvPr/>
        </p:nvCxnSpPr>
        <p:spPr bwMode="auto">
          <a:xfrm>
            <a:off x="5316538" y="2705100"/>
            <a:ext cx="0" cy="457200"/>
          </a:xfrm>
          <a:prstGeom prst="line">
            <a:avLst/>
          </a:prstGeom>
          <a:noFill/>
          <a:ln w="6350">
            <a:solidFill>
              <a:srgbClr val="513087"/>
            </a:solidFill>
            <a:round/>
            <a:headEnd/>
            <a:tailEnd/>
          </a:ln>
          <a:extLst>
            <a:ext uri="{909E8E84-426E-40DD-AFC4-6F175D3DCCD1}">
              <a14:hiddenFill xmlns:a14="http://schemas.microsoft.com/office/drawing/2010/main">
                <a:noFill/>
              </a14:hiddenFill>
            </a:ext>
          </a:extLst>
        </p:spPr>
      </p:cxnSp>
      <p:cxnSp>
        <p:nvCxnSpPr>
          <p:cNvPr id="14349" name="直接连接符 16"/>
          <p:cNvCxnSpPr>
            <a:cxnSpLocks noChangeShapeType="1"/>
          </p:cNvCxnSpPr>
          <p:nvPr/>
        </p:nvCxnSpPr>
        <p:spPr bwMode="auto">
          <a:xfrm>
            <a:off x="5316538" y="3817938"/>
            <a:ext cx="0" cy="457200"/>
          </a:xfrm>
          <a:prstGeom prst="line">
            <a:avLst/>
          </a:prstGeom>
          <a:noFill/>
          <a:ln w="6350">
            <a:solidFill>
              <a:srgbClr val="DE4477"/>
            </a:solidFill>
            <a:round/>
            <a:headEnd/>
            <a:tailEnd/>
          </a:ln>
          <a:extLst>
            <a:ext uri="{909E8E84-426E-40DD-AFC4-6F175D3DCCD1}">
              <a14:hiddenFill xmlns:a14="http://schemas.microsoft.com/office/drawing/2010/main">
                <a:noFill/>
              </a14:hiddenFill>
            </a:ext>
          </a:extLst>
        </p:spPr>
      </p:cxnSp>
      <p:cxnSp>
        <p:nvCxnSpPr>
          <p:cNvPr id="14350" name="直接连接符 17"/>
          <p:cNvCxnSpPr>
            <a:cxnSpLocks noChangeShapeType="1"/>
          </p:cNvCxnSpPr>
          <p:nvPr/>
        </p:nvCxnSpPr>
        <p:spPr bwMode="auto">
          <a:xfrm>
            <a:off x="5316538" y="4895850"/>
            <a:ext cx="0" cy="457200"/>
          </a:xfrm>
          <a:prstGeom prst="line">
            <a:avLst/>
          </a:prstGeom>
          <a:noFill/>
          <a:ln w="6350">
            <a:solidFill>
              <a:srgbClr val="F4BB43"/>
            </a:solidFill>
            <a:round/>
            <a:headEnd/>
            <a:tailEnd/>
          </a:ln>
          <a:extLst>
            <a:ext uri="{909E8E84-426E-40DD-AFC4-6F175D3DCCD1}">
              <a14:hiddenFill xmlns:a14="http://schemas.microsoft.com/office/drawing/2010/main">
                <a:noFill/>
              </a14:hiddenFill>
            </a:ext>
          </a:extLst>
        </p:spPr>
      </p:cxnSp>
      <p:cxnSp>
        <p:nvCxnSpPr>
          <p:cNvPr id="14351" name="直接连接符 23"/>
          <p:cNvCxnSpPr>
            <a:cxnSpLocks noChangeShapeType="1"/>
          </p:cNvCxnSpPr>
          <p:nvPr/>
        </p:nvCxnSpPr>
        <p:spPr bwMode="auto">
          <a:xfrm>
            <a:off x="5240338" y="1600200"/>
            <a:ext cx="0" cy="457200"/>
          </a:xfrm>
          <a:prstGeom prst="line">
            <a:avLst/>
          </a:prstGeom>
          <a:noFill/>
          <a:ln w="28575">
            <a:solidFill>
              <a:srgbClr val="2BA854"/>
            </a:solidFill>
            <a:round/>
            <a:headEnd/>
            <a:tailEnd/>
          </a:ln>
          <a:extLst>
            <a:ext uri="{909E8E84-426E-40DD-AFC4-6F175D3DCCD1}">
              <a14:hiddenFill xmlns:a14="http://schemas.microsoft.com/office/drawing/2010/main">
                <a:noFill/>
              </a14:hiddenFill>
            </a:ext>
          </a:extLst>
        </p:spPr>
      </p:cxnSp>
      <p:cxnSp>
        <p:nvCxnSpPr>
          <p:cNvPr id="14352" name="直接连接符 24"/>
          <p:cNvCxnSpPr>
            <a:cxnSpLocks noChangeShapeType="1"/>
          </p:cNvCxnSpPr>
          <p:nvPr/>
        </p:nvCxnSpPr>
        <p:spPr bwMode="auto">
          <a:xfrm>
            <a:off x="5259388" y="2705100"/>
            <a:ext cx="0" cy="457200"/>
          </a:xfrm>
          <a:prstGeom prst="line">
            <a:avLst/>
          </a:prstGeom>
          <a:noFill/>
          <a:ln w="28575">
            <a:solidFill>
              <a:srgbClr val="513087"/>
            </a:solidFill>
            <a:round/>
            <a:headEnd/>
            <a:tailEnd/>
          </a:ln>
          <a:extLst>
            <a:ext uri="{909E8E84-426E-40DD-AFC4-6F175D3DCCD1}">
              <a14:hiddenFill xmlns:a14="http://schemas.microsoft.com/office/drawing/2010/main">
                <a:noFill/>
              </a14:hiddenFill>
            </a:ext>
          </a:extLst>
        </p:spPr>
      </p:cxnSp>
      <p:cxnSp>
        <p:nvCxnSpPr>
          <p:cNvPr id="14353" name="直接连接符 25"/>
          <p:cNvCxnSpPr>
            <a:cxnSpLocks noChangeShapeType="1"/>
          </p:cNvCxnSpPr>
          <p:nvPr/>
        </p:nvCxnSpPr>
        <p:spPr bwMode="auto">
          <a:xfrm>
            <a:off x="5259388" y="3817938"/>
            <a:ext cx="0" cy="457200"/>
          </a:xfrm>
          <a:prstGeom prst="line">
            <a:avLst/>
          </a:prstGeom>
          <a:noFill/>
          <a:ln w="28575">
            <a:solidFill>
              <a:srgbClr val="DE4477"/>
            </a:solidFill>
            <a:round/>
            <a:headEnd/>
            <a:tailEnd/>
          </a:ln>
          <a:extLst>
            <a:ext uri="{909E8E84-426E-40DD-AFC4-6F175D3DCCD1}">
              <a14:hiddenFill xmlns:a14="http://schemas.microsoft.com/office/drawing/2010/main">
                <a:noFill/>
              </a14:hiddenFill>
            </a:ext>
          </a:extLst>
        </p:spPr>
      </p:cxnSp>
      <p:cxnSp>
        <p:nvCxnSpPr>
          <p:cNvPr id="14354" name="直接连接符 26"/>
          <p:cNvCxnSpPr>
            <a:cxnSpLocks noChangeShapeType="1"/>
          </p:cNvCxnSpPr>
          <p:nvPr/>
        </p:nvCxnSpPr>
        <p:spPr bwMode="auto">
          <a:xfrm>
            <a:off x="5259388" y="4895850"/>
            <a:ext cx="0" cy="457200"/>
          </a:xfrm>
          <a:prstGeom prst="line">
            <a:avLst/>
          </a:prstGeom>
          <a:noFill/>
          <a:ln w="28575">
            <a:solidFill>
              <a:srgbClr val="F4BB43"/>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16"/>
          <p:cNvSpPr>
            <a:spLocks noChangeArrowheads="1"/>
          </p:cNvSpPr>
          <p:nvPr/>
        </p:nvSpPr>
        <p:spPr bwMode="auto">
          <a:xfrm>
            <a:off x="2778173"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4" name="矩形 17"/>
          <p:cNvSpPr>
            <a:spLocks noChangeArrowheads="1"/>
          </p:cNvSpPr>
          <p:nvPr/>
        </p:nvSpPr>
        <p:spPr bwMode="auto">
          <a:xfrm>
            <a:off x="3590973"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5" name="矩形 18"/>
          <p:cNvSpPr>
            <a:spLocks noChangeArrowheads="1"/>
          </p:cNvSpPr>
          <p:nvPr/>
        </p:nvSpPr>
        <p:spPr bwMode="auto">
          <a:xfrm>
            <a:off x="2757536"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6" name="矩形 19"/>
          <p:cNvSpPr>
            <a:spLocks noChangeArrowheads="1"/>
          </p:cNvSpPr>
          <p:nvPr/>
        </p:nvSpPr>
        <p:spPr bwMode="auto">
          <a:xfrm>
            <a:off x="3590973"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7" name="文本框 20"/>
          <p:cNvSpPr txBox="1">
            <a:spLocks noChangeArrowheads="1"/>
          </p:cNvSpPr>
          <p:nvPr/>
        </p:nvSpPr>
        <p:spPr bwMode="auto">
          <a:xfrm>
            <a:off x="2757536"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01</a:t>
            </a:r>
            <a:endParaRPr lang="zh-CN" altLang="en-US" sz="9600" b="1">
              <a:solidFill>
                <a:schemeClr val="bg1"/>
              </a:solidFill>
              <a:latin typeface="Arial" pitchFamily="34" charset="0"/>
              <a:cs typeface="Arial" pitchFamily="34" charset="0"/>
            </a:endParaRPr>
          </a:p>
        </p:txBody>
      </p:sp>
      <p:sp>
        <p:nvSpPr>
          <p:cNvPr id="15368" name="文本框 21"/>
          <p:cNvSpPr txBox="1">
            <a:spLocks noChangeArrowheads="1"/>
          </p:cNvSpPr>
          <p:nvPr/>
        </p:nvSpPr>
        <p:spPr bwMode="auto">
          <a:xfrm>
            <a:off x="4425998"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dirty="0">
                <a:solidFill>
                  <a:srgbClr val="767171"/>
                </a:solidFill>
                <a:latin typeface="Arial" pitchFamily="34" charset="0"/>
                <a:cs typeface="Arial" pitchFamily="34" charset="0"/>
              </a:rPr>
              <a:t>PART ONE</a:t>
            </a:r>
            <a:endParaRPr lang="zh-CN" altLang="en-US" sz="2000" dirty="0">
              <a:solidFill>
                <a:srgbClr val="767171"/>
              </a:solidFill>
              <a:latin typeface="Arial" pitchFamily="34" charset="0"/>
              <a:cs typeface="Arial" pitchFamily="34" charset="0"/>
            </a:endParaRPr>
          </a:p>
        </p:txBody>
      </p:sp>
      <p:sp>
        <p:nvSpPr>
          <p:cNvPr id="15369" name="文本框 22"/>
          <p:cNvSpPr txBox="1">
            <a:spLocks noChangeArrowheads="1"/>
          </p:cNvSpPr>
          <p:nvPr/>
        </p:nvSpPr>
        <p:spPr bwMode="auto">
          <a:xfrm>
            <a:off x="5189586" y="2725738"/>
            <a:ext cx="513473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smtClean="0">
                <a:latin typeface="黑体" panose="02010609060101010101" pitchFamily="49" charset="-122"/>
                <a:ea typeface="黑体" panose="02010609060101010101" pitchFamily="49" charset="-122"/>
                <a:cs typeface="Arial" pitchFamily="34" charset="0"/>
              </a:rPr>
              <a:t>引入：</a:t>
            </a:r>
            <a:endParaRPr lang="en-US" altLang="zh-CN" sz="4800" b="1" dirty="0" smtClean="0">
              <a:latin typeface="黑体" panose="02010609060101010101" pitchFamily="49" charset="-122"/>
              <a:ea typeface="黑体" panose="02010609060101010101" pitchFamily="49" charset="-122"/>
              <a:cs typeface="Arial" pitchFamily="34" charset="0"/>
            </a:endParaRPr>
          </a:p>
          <a:p>
            <a:pPr eaLnBrk="1" hangingPunct="1"/>
            <a:r>
              <a:rPr lang="zh-CN" altLang="en-US" sz="4800" b="1" dirty="0" smtClean="0">
                <a:latin typeface="黑体" panose="02010609060101010101" pitchFamily="49" charset="-122"/>
                <a:ea typeface="黑体" panose="02010609060101010101" pitchFamily="49" charset="-122"/>
                <a:cs typeface="Arial" pitchFamily="34" charset="0"/>
              </a:rPr>
              <a:t>关于血友病的新闻</a:t>
            </a:r>
            <a:endParaRPr lang="zh-CN" altLang="en-US" sz="4800" b="1" dirty="0">
              <a:latin typeface="黑体" panose="02010609060101010101" pitchFamily="49" charset="-122"/>
              <a:ea typeface="黑体" panose="02010609060101010101" pitchFamily="49" charset="-122"/>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矩形 6"/>
          <p:cNvSpPr>
            <a:spLocks noChangeArrowheads="1"/>
          </p:cNvSpPr>
          <p:nvPr/>
        </p:nvSpPr>
        <p:spPr bwMode="auto">
          <a:xfrm>
            <a:off x="1027112" y="1689828"/>
            <a:ext cx="5275213" cy="262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en-US" altLang="zh-CN" sz="1400" dirty="0">
                <a:latin typeface="微软雅黑" pitchFamily="34" charset="-122"/>
                <a:ea typeface="微软雅黑" pitchFamily="34" charset="-122"/>
                <a:sym typeface="Arial" pitchFamily="34" charset="0"/>
              </a:rPr>
              <a:t>2014</a:t>
            </a:r>
            <a:r>
              <a:rPr lang="zh-CN" altLang="en-US" sz="1400" dirty="0">
                <a:latin typeface="微软雅黑" pitchFamily="34" charset="-122"/>
                <a:ea typeface="微软雅黑" pitchFamily="34" charset="-122"/>
                <a:sym typeface="Arial" pitchFamily="34" charset="0"/>
              </a:rPr>
              <a:t>年</a:t>
            </a:r>
            <a:r>
              <a:rPr lang="en-US" altLang="zh-CN" sz="1400" dirty="0">
                <a:latin typeface="微软雅黑" pitchFamily="34" charset="-122"/>
                <a:ea typeface="微软雅黑" pitchFamily="34" charset="-122"/>
                <a:sym typeface="Arial" pitchFamily="34" charset="0"/>
              </a:rPr>
              <a:t>8</a:t>
            </a:r>
            <a:r>
              <a:rPr lang="zh-CN" altLang="en-US" sz="1400" dirty="0">
                <a:latin typeface="微软雅黑" pitchFamily="34" charset="-122"/>
                <a:ea typeface="微软雅黑" pitchFamily="34" charset="-122"/>
                <a:sym typeface="Arial" pitchFamily="34" charset="0"/>
              </a:rPr>
              <a:t>月</a:t>
            </a:r>
            <a:r>
              <a:rPr lang="en-US" altLang="zh-CN" sz="1400" dirty="0">
                <a:latin typeface="微软雅黑" pitchFamily="34" charset="-122"/>
                <a:ea typeface="微软雅黑" pitchFamily="34" charset="-122"/>
                <a:sym typeface="Arial" pitchFamily="34" charset="0"/>
              </a:rPr>
              <a:t>12</a:t>
            </a:r>
            <a:r>
              <a:rPr lang="zh-CN" altLang="en-US" sz="1400" dirty="0">
                <a:latin typeface="微软雅黑" pitchFamily="34" charset="-122"/>
                <a:ea typeface="微软雅黑" pitchFamily="34" charset="-122"/>
                <a:sym typeface="Arial" pitchFamily="34" charset="0"/>
              </a:rPr>
              <a:t>日，郑清顺利拿到了中国劳动关系学院的录取通知书。开学后，郑清向学校表明了自己的病情并告知自己患有血友病无法参加军训。中国劳动关系学院门诊部对郑清做了体检，并出具了报告。随后，学校找到郑清的家人，希望他主动退学。经过一番争取，他的母亲写了一份保证书：“如果郑清同学在四年大学生活中发生任何因为血友病的病发事件，均与中国劳动关系无关。</a:t>
            </a:r>
            <a:r>
              <a:rPr lang="zh-CN" altLang="en-US" sz="1400" dirty="0" smtClean="0">
                <a:latin typeface="微软雅黑" pitchFamily="34" charset="-122"/>
                <a:ea typeface="微软雅黑" pitchFamily="34" charset="-122"/>
                <a:sym typeface="Arial" pitchFamily="34" charset="0"/>
              </a:rPr>
              <a:t>”</a:t>
            </a:r>
            <a:endParaRPr lang="zh-CN" altLang="en-US" sz="1400" dirty="0">
              <a:latin typeface="微软雅黑" pitchFamily="34" charset="-122"/>
              <a:ea typeface="微软雅黑" pitchFamily="34" charset="-122"/>
              <a:sym typeface="Arial" pitchFamily="34" charset="0"/>
            </a:endParaRPr>
          </a:p>
          <a:p>
            <a:pPr defTabSz="1216025" eaLnBrk="1" hangingPunct="1">
              <a:lnSpc>
                <a:spcPct val="120000"/>
              </a:lnSpc>
              <a:spcBef>
                <a:spcPct val="20000"/>
              </a:spcBef>
            </a:pPr>
            <a:r>
              <a:rPr lang="en-US" altLang="zh-CN" sz="1400" dirty="0">
                <a:latin typeface="微软雅黑" pitchFamily="34" charset="-122"/>
                <a:ea typeface="微软雅黑" pitchFamily="34" charset="-122"/>
                <a:sym typeface="Arial" pitchFamily="34" charset="0"/>
              </a:rPr>
              <a:t>2014</a:t>
            </a:r>
            <a:r>
              <a:rPr lang="zh-CN" altLang="en-US" sz="1400" dirty="0">
                <a:latin typeface="微软雅黑" pitchFamily="34" charset="-122"/>
                <a:ea typeface="微软雅黑" pitchFamily="34" charset="-122"/>
                <a:sym typeface="Arial" pitchFamily="34" charset="0"/>
              </a:rPr>
              <a:t>年</a:t>
            </a:r>
            <a:r>
              <a:rPr lang="en-US" altLang="zh-CN" sz="1400" dirty="0">
                <a:latin typeface="微软雅黑" pitchFamily="34" charset="-122"/>
                <a:ea typeface="微软雅黑" pitchFamily="34" charset="-122"/>
                <a:sym typeface="Arial" pitchFamily="34" charset="0"/>
              </a:rPr>
              <a:t>12</a:t>
            </a:r>
            <a:r>
              <a:rPr lang="zh-CN" altLang="en-US" sz="1400" dirty="0">
                <a:latin typeface="微软雅黑" pitchFamily="34" charset="-122"/>
                <a:ea typeface="微软雅黑" pitchFamily="34" charset="-122"/>
                <a:sym typeface="Arial" pitchFamily="34" charset="0"/>
              </a:rPr>
              <a:t>月</a:t>
            </a:r>
            <a:r>
              <a:rPr lang="en-US" altLang="zh-CN" sz="1400" dirty="0">
                <a:latin typeface="微软雅黑" pitchFamily="34" charset="-122"/>
                <a:ea typeface="微软雅黑" pitchFamily="34" charset="-122"/>
                <a:sym typeface="Arial" pitchFamily="34" charset="0"/>
              </a:rPr>
              <a:t>30</a:t>
            </a:r>
            <a:r>
              <a:rPr lang="zh-CN" altLang="en-US" sz="1400" dirty="0">
                <a:latin typeface="微软雅黑" pitchFamily="34" charset="-122"/>
                <a:ea typeface="微软雅黑" pitchFamily="34" charset="-122"/>
                <a:sym typeface="Arial" pitchFamily="34" charset="0"/>
              </a:rPr>
              <a:t>日，劳动关系学院依据教育部</a:t>
            </a:r>
            <a:r>
              <a:rPr lang="en-US" altLang="zh-CN" sz="1400" dirty="0">
                <a:latin typeface="微软雅黑" pitchFamily="34" charset="-122"/>
                <a:ea typeface="微软雅黑" pitchFamily="34" charset="-122"/>
                <a:sym typeface="Arial" pitchFamily="34" charset="0"/>
              </a:rPr>
              <a:t>《</a:t>
            </a:r>
            <a:r>
              <a:rPr lang="zh-CN" altLang="en-US" sz="1400" dirty="0">
                <a:latin typeface="微软雅黑" pitchFamily="34" charset="-122"/>
                <a:ea typeface="微软雅黑" pitchFamily="34" charset="-122"/>
                <a:sym typeface="Arial" pitchFamily="34" charset="0"/>
              </a:rPr>
              <a:t>普通高等学校学生管理规定</a:t>
            </a:r>
            <a:r>
              <a:rPr lang="en-US" altLang="zh-CN" sz="1400" dirty="0">
                <a:latin typeface="微软雅黑" pitchFamily="34" charset="-122"/>
                <a:ea typeface="微软雅黑" pitchFamily="34" charset="-122"/>
                <a:sym typeface="Arial" pitchFamily="34" charset="0"/>
              </a:rPr>
              <a:t>》</a:t>
            </a:r>
            <a:r>
              <a:rPr lang="zh-CN" altLang="en-US" sz="1400" dirty="0">
                <a:latin typeface="微软雅黑" pitchFamily="34" charset="-122"/>
                <a:ea typeface="微软雅黑" pitchFamily="34" charset="-122"/>
                <a:sym typeface="Arial" pitchFamily="34" charset="0"/>
              </a:rPr>
              <a:t>和本校的学籍管理制度，向郑清下发了取消学籍的最终决定，认为他身患血友病属于严重血液病，且存在向学校瞒报病情的情节，不具备取得学校学籍的资格。</a:t>
            </a:r>
            <a:endParaRPr lang="en-US" altLang="zh-CN" sz="1400" dirty="0">
              <a:latin typeface="微软雅黑" pitchFamily="34" charset="-122"/>
              <a:ea typeface="微软雅黑" pitchFamily="34" charset="-122"/>
              <a:sym typeface="Arial" pitchFamily="34" charset="0"/>
            </a:endParaRPr>
          </a:p>
        </p:txBody>
      </p:sp>
      <p:sp>
        <p:nvSpPr>
          <p:cNvPr id="17415" name="TextBox 13"/>
          <p:cNvSpPr txBox="1">
            <a:spLocks noChangeArrowheads="1"/>
          </p:cNvSpPr>
          <p:nvPr/>
        </p:nvSpPr>
        <p:spPr bwMode="auto">
          <a:xfrm>
            <a:off x="1044575" y="1245546"/>
            <a:ext cx="27527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1600" b="1" dirty="0">
                <a:latin typeface="黑体" panose="02010609060101010101" pitchFamily="49" charset="-122"/>
                <a:ea typeface="黑体" panose="02010609060101010101" pitchFamily="49" charset="-122"/>
              </a:rPr>
              <a:t>因血友病被取消学籍</a:t>
            </a:r>
            <a:endParaRPr lang="en-US" altLang="zh-CN" sz="1600" b="1" dirty="0">
              <a:solidFill>
                <a:srgbClr val="445469"/>
              </a:solidFill>
              <a:latin typeface="黑体" panose="02010609060101010101" pitchFamily="49" charset="-122"/>
              <a:ea typeface="黑体" panose="02010609060101010101" pitchFamily="49" charset="-122"/>
              <a:sym typeface="Arial" pitchFamily="34" charset="0"/>
            </a:endParaRPr>
          </a:p>
        </p:txBody>
      </p:sp>
      <p:sp>
        <p:nvSpPr>
          <p:cNvPr id="17417" name="文本框 9"/>
          <p:cNvSpPr txBox="1">
            <a:spLocks noChangeArrowheads="1"/>
          </p:cNvSpPr>
          <p:nvPr/>
        </p:nvSpPr>
        <p:spPr bwMode="auto">
          <a:xfrm>
            <a:off x="1917700" y="481694"/>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a:latin typeface="黑体" panose="02010609060101010101" pitchFamily="49" charset="-122"/>
                <a:ea typeface="黑体" panose="02010609060101010101" pitchFamily="49" charset="-122"/>
                <a:cs typeface="Arial" pitchFamily="34" charset="0"/>
              </a:rPr>
              <a:t>学生患血友病被取消学籍</a:t>
            </a:r>
            <a:endParaRPr lang="zh-CN" altLang="en-US" sz="2800" b="1" dirty="0">
              <a:latin typeface="黑体" panose="02010609060101010101" pitchFamily="49" charset="-122"/>
              <a:ea typeface="黑体" panose="02010609060101010101" pitchFamily="49" charset="-122"/>
              <a:cs typeface="Arial"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564" y="1695237"/>
            <a:ext cx="3657997" cy="4588302"/>
          </a:xfrm>
          <a:prstGeom prst="rect">
            <a:avLst/>
          </a:prstGeom>
        </p:spPr>
      </p:pic>
      <p:sp>
        <p:nvSpPr>
          <p:cNvPr id="13" name="TextBox 13"/>
          <p:cNvSpPr txBox="1">
            <a:spLocks noChangeArrowheads="1"/>
          </p:cNvSpPr>
          <p:nvPr/>
        </p:nvSpPr>
        <p:spPr bwMode="auto">
          <a:xfrm>
            <a:off x="1044575" y="4516301"/>
            <a:ext cx="27527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1600" b="1" dirty="0" smtClean="0">
                <a:latin typeface="黑体" panose="02010609060101010101" pitchFamily="49" charset="-122"/>
                <a:ea typeface="黑体" panose="02010609060101010101" pitchFamily="49" charset="-122"/>
              </a:rPr>
              <a:t>专家看法</a:t>
            </a:r>
            <a:endParaRPr lang="en-US" altLang="zh-CN" sz="1600" b="1" dirty="0">
              <a:solidFill>
                <a:srgbClr val="445469"/>
              </a:solidFill>
              <a:latin typeface="黑体" panose="02010609060101010101" pitchFamily="49" charset="-122"/>
              <a:ea typeface="黑体" panose="02010609060101010101" pitchFamily="49" charset="-122"/>
              <a:sym typeface="Arial" pitchFamily="34" charset="0"/>
            </a:endParaRPr>
          </a:p>
        </p:txBody>
      </p:sp>
      <p:sp>
        <p:nvSpPr>
          <p:cNvPr id="14" name="矩形 6"/>
          <p:cNvSpPr>
            <a:spLocks noChangeArrowheads="1"/>
          </p:cNvSpPr>
          <p:nvPr/>
        </p:nvSpPr>
        <p:spPr bwMode="auto">
          <a:xfrm>
            <a:off x="1027112" y="4920386"/>
            <a:ext cx="5275213" cy="155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1400" dirty="0">
                <a:latin typeface="微软雅黑" pitchFamily="34" charset="-122"/>
                <a:ea typeface="微软雅黑" pitchFamily="34" charset="-122"/>
                <a:sym typeface="Arial" pitchFamily="34" charset="0"/>
              </a:rPr>
              <a:t>大连医科大学第二附属医院血液科主任闫金松并不</a:t>
            </a:r>
            <a:r>
              <a:rPr lang="zh-CN" altLang="en-US" sz="1400" dirty="0" smtClean="0">
                <a:latin typeface="微软雅黑" pitchFamily="34" charset="-122"/>
                <a:ea typeface="微软雅黑" pitchFamily="34" charset="-122"/>
                <a:sym typeface="Arial" pitchFamily="34" charset="0"/>
              </a:rPr>
              <a:t>认同校方的</a:t>
            </a:r>
            <a:r>
              <a:rPr lang="zh-CN" altLang="en-US" sz="1400" dirty="0">
                <a:latin typeface="微软雅黑" pitchFamily="34" charset="-122"/>
                <a:ea typeface="微软雅黑" pitchFamily="34" charset="-122"/>
                <a:sym typeface="Arial" pitchFamily="34" charset="0"/>
              </a:rPr>
              <a:t>说法。他说，从病理上说，血友病乙型就是人凝血酶缺乏活性</a:t>
            </a:r>
            <a:r>
              <a:rPr lang="zh-CN" altLang="en-US" sz="1400" dirty="0" smtClean="0">
                <a:latin typeface="微软雅黑" pitchFamily="34" charset="-122"/>
                <a:ea typeface="微软雅黑" pitchFamily="34" charset="-122"/>
                <a:sym typeface="Arial" pitchFamily="34" charset="0"/>
              </a:rPr>
              <a:t>。根据</a:t>
            </a:r>
            <a:r>
              <a:rPr lang="zh-CN" altLang="en-US" sz="1400" dirty="0">
                <a:latin typeface="微软雅黑" pitchFamily="34" charset="-122"/>
                <a:ea typeface="微软雅黑" pitchFamily="34" charset="-122"/>
                <a:sym typeface="Arial" pitchFamily="34" charset="0"/>
              </a:rPr>
              <a:t>吉林大学第一医院的检测结果，郑清的凝血酶原活度达到</a:t>
            </a:r>
            <a:r>
              <a:rPr lang="en-US" altLang="zh-CN" sz="1400" dirty="0">
                <a:latin typeface="微软雅黑" pitchFamily="34" charset="-122"/>
                <a:ea typeface="微软雅黑" pitchFamily="34" charset="-122"/>
                <a:sym typeface="Arial" pitchFamily="34" charset="0"/>
              </a:rPr>
              <a:t>67%</a:t>
            </a:r>
            <a:r>
              <a:rPr lang="zh-CN" altLang="en-US" sz="1400" dirty="0">
                <a:latin typeface="微软雅黑" pitchFamily="34" charset="-122"/>
                <a:ea typeface="微软雅黑" pitchFamily="34" charset="-122"/>
                <a:sym typeface="Arial" pitchFamily="34" charset="0"/>
              </a:rPr>
              <a:t>，不属于严重的血友病人。这种轻型的血友病不会对郑清的学习生活造成影响，只会限制他的户外剧烈运动。血友病不具有传染性，对他周围的人也不会有影响。</a:t>
            </a:r>
            <a:endParaRPr lang="en-US" altLang="zh-CN" sz="1400" dirty="0">
              <a:latin typeface="微软雅黑" pitchFamily="34" charset="-122"/>
              <a:ea typeface="微软雅黑" pitchFamily="34" charset="-122"/>
              <a:sym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矩形 6"/>
          <p:cNvSpPr>
            <a:spLocks noChangeArrowheads="1"/>
          </p:cNvSpPr>
          <p:nvPr/>
        </p:nvSpPr>
        <p:spPr bwMode="auto">
          <a:xfrm>
            <a:off x="1027112" y="1689828"/>
            <a:ext cx="10016026"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latin typeface="微软雅黑" pitchFamily="34" charset="-122"/>
                <a:ea typeface="微软雅黑" pitchFamily="34" charset="-122"/>
                <a:sym typeface="Arial" pitchFamily="34" charset="0"/>
              </a:rPr>
              <a:t>台湾</a:t>
            </a:r>
            <a:r>
              <a:rPr lang="en-US" altLang="zh-CN" sz="2000" dirty="0">
                <a:latin typeface="微软雅黑" pitchFamily="34" charset="-122"/>
                <a:ea typeface="微软雅黑" pitchFamily="34" charset="-122"/>
                <a:sym typeface="Arial" pitchFamily="34" charset="0"/>
              </a:rPr>
              <a:t>《</a:t>
            </a:r>
            <a:r>
              <a:rPr lang="zh-CN" altLang="en-US" sz="2000" dirty="0">
                <a:latin typeface="微软雅黑" pitchFamily="34" charset="-122"/>
                <a:ea typeface="微软雅黑" pitchFamily="34" charset="-122"/>
                <a:sym typeface="Arial" pitchFamily="34" charset="0"/>
              </a:rPr>
              <a:t>特殊教育法</a:t>
            </a:r>
            <a:r>
              <a:rPr lang="en-US" altLang="zh-CN" sz="2000" dirty="0">
                <a:latin typeface="微软雅黑" pitchFamily="34" charset="-122"/>
                <a:ea typeface="微软雅黑" pitchFamily="34" charset="-122"/>
                <a:sym typeface="Arial" pitchFamily="34" charset="0"/>
              </a:rPr>
              <a:t>》</a:t>
            </a:r>
            <a:r>
              <a:rPr lang="zh-CN" altLang="en-US" sz="2000" dirty="0">
                <a:latin typeface="微软雅黑" pitchFamily="34" charset="-122"/>
                <a:ea typeface="微软雅黑" pitchFamily="34" charset="-122"/>
                <a:sym typeface="Arial" pitchFamily="34" charset="0"/>
              </a:rPr>
              <a:t>第</a:t>
            </a:r>
            <a:r>
              <a:rPr lang="en-US" altLang="zh-CN" sz="2000" dirty="0">
                <a:latin typeface="微软雅黑" pitchFamily="34" charset="-122"/>
                <a:ea typeface="微软雅黑" pitchFamily="34" charset="-122"/>
                <a:sym typeface="Arial" pitchFamily="34" charset="0"/>
              </a:rPr>
              <a:t>22</a:t>
            </a:r>
            <a:r>
              <a:rPr lang="zh-CN" altLang="en-US" sz="2000" dirty="0">
                <a:latin typeface="微软雅黑" pitchFamily="34" charset="-122"/>
                <a:ea typeface="微软雅黑" pitchFamily="34" charset="-122"/>
                <a:sym typeface="Arial" pitchFamily="34" charset="0"/>
              </a:rPr>
              <a:t>条规定：“各级学校不得以身心障碍为由，拒绝学生入学或应试。”该法案第</a:t>
            </a:r>
            <a:r>
              <a:rPr lang="en-US" altLang="zh-CN" sz="2000" dirty="0">
                <a:latin typeface="微软雅黑" pitchFamily="34" charset="-122"/>
                <a:ea typeface="微软雅黑" pitchFamily="34" charset="-122"/>
                <a:sym typeface="Arial" pitchFamily="34" charset="0"/>
              </a:rPr>
              <a:t>31</a:t>
            </a:r>
            <a:r>
              <a:rPr lang="zh-CN" altLang="en-US" sz="2000" dirty="0">
                <a:latin typeface="微软雅黑" pitchFamily="34" charset="-122"/>
                <a:ea typeface="微软雅黑" pitchFamily="34" charset="-122"/>
                <a:sym typeface="Arial" pitchFamily="34" charset="0"/>
              </a:rPr>
              <a:t>条还规定高等教育机构必须为身心障碍者指定特殊教育方案，设置专门单位和人员，保障身心障碍者平等接受高等教育的权利。也就是说，台湾高校不但不能事前体检，也不能以身心障碍拒绝学生。进一步的，</a:t>
            </a:r>
            <a:r>
              <a:rPr lang="en-US" altLang="zh-CN" sz="2000" dirty="0">
                <a:latin typeface="微软雅黑" pitchFamily="34" charset="-122"/>
                <a:ea typeface="微软雅黑" pitchFamily="34" charset="-122"/>
                <a:sym typeface="Arial" pitchFamily="34" charset="0"/>
              </a:rPr>
              <a:t>《</a:t>
            </a:r>
            <a:r>
              <a:rPr lang="zh-CN" altLang="en-US" sz="2000" dirty="0">
                <a:latin typeface="微软雅黑" pitchFamily="34" charset="-122"/>
                <a:ea typeface="微软雅黑" pitchFamily="34" charset="-122"/>
                <a:sym typeface="Arial" pitchFamily="34" charset="0"/>
              </a:rPr>
              <a:t>身心障碍者权益保护法</a:t>
            </a:r>
            <a:r>
              <a:rPr lang="en-US" altLang="zh-CN" sz="2000" dirty="0">
                <a:latin typeface="微软雅黑" pitchFamily="34" charset="-122"/>
                <a:ea typeface="微软雅黑" pitchFamily="34" charset="-122"/>
                <a:sym typeface="Arial" pitchFamily="34" charset="0"/>
              </a:rPr>
              <a:t>》</a:t>
            </a:r>
            <a:r>
              <a:rPr lang="zh-CN" altLang="en-US" sz="2000" dirty="0">
                <a:latin typeface="微软雅黑" pitchFamily="34" charset="-122"/>
                <a:ea typeface="微软雅黑" pitchFamily="34" charset="-122"/>
                <a:sym typeface="Arial" pitchFamily="34" charset="0"/>
              </a:rPr>
              <a:t>第</a:t>
            </a:r>
            <a:r>
              <a:rPr lang="en-US" altLang="zh-CN" sz="2000" dirty="0">
                <a:latin typeface="微软雅黑" pitchFamily="34" charset="-122"/>
                <a:ea typeface="微软雅黑" pitchFamily="34" charset="-122"/>
                <a:sym typeface="Arial" pitchFamily="34" charset="0"/>
              </a:rPr>
              <a:t>32</a:t>
            </a:r>
            <a:r>
              <a:rPr lang="zh-CN" altLang="en-US" sz="2000" dirty="0">
                <a:latin typeface="微软雅黑" pitchFamily="34" charset="-122"/>
                <a:ea typeface="微软雅黑" pitchFamily="34" charset="-122"/>
                <a:sym typeface="Arial" pitchFamily="34" charset="0"/>
              </a:rPr>
              <a:t>条规定，“身心障碍者继续接受高中以上学校之教育，各级主管部门应予奖助”。具体来说，重度和低收入身心障碍者及其子女学杂费全免，中度减免</a:t>
            </a:r>
            <a:r>
              <a:rPr lang="en-US" altLang="zh-CN" sz="2000" dirty="0">
                <a:latin typeface="微软雅黑" pitchFamily="34" charset="-122"/>
                <a:ea typeface="微软雅黑" pitchFamily="34" charset="-122"/>
                <a:sym typeface="Arial" pitchFamily="34" charset="0"/>
              </a:rPr>
              <a:t>70%</a:t>
            </a:r>
            <a:r>
              <a:rPr lang="zh-CN" altLang="en-US" sz="2000" dirty="0">
                <a:latin typeface="微软雅黑" pitchFamily="34" charset="-122"/>
                <a:ea typeface="微软雅黑" pitchFamily="34" charset="-122"/>
                <a:sym typeface="Arial" pitchFamily="34" charset="0"/>
              </a:rPr>
              <a:t>，轻度减免</a:t>
            </a:r>
            <a:r>
              <a:rPr lang="en-US" altLang="zh-CN" sz="2000" dirty="0">
                <a:latin typeface="微软雅黑" pitchFamily="34" charset="-122"/>
                <a:ea typeface="微软雅黑" pitchFamily="34" charset="-122"/>
                <a:sym typeface="Arial" pitchFamily="34" charset="0"/>
              </a:rPr>
              <a:t>40%</a:t>
            </a:r>
            <a:r>
              <a:rPr lang="zh-CN" altLang="en-US" sz="2000" dirty="0" smtClean="0">
                <a:latin typeface="微软雅黑" pitchFamily="34" charset="-122"/>
                <a:ea typeface="微软雅黑" pitchFamily="34" charset="-122"/>
                <a:sym typeface="Arial" pitchFamily="34" charset="0"/>
              </a:rPr>
              <a:t>。</a:t>
            </a:r>
            <a:endParaRPr lang="en-US" altLang="zh-CN" sz="2000" dirty="0" smtClean="0">
              <a:latin typeface="微软雅黑" pitchFamily="34" charset="-122"/>
              <a:ea typeface="微软雅黑" pitchFamily="34" charset="-122"/>
              <a:sym typeface="Arial" pitchFamily="34" charset="0"/>
            </a:endParaRPr>
          </a:p>
          <a:p>
            <a:pPr defTabSz="1216025" eaLnBrk="1" hangingPunct="1">
              <a:lnSpc>
                <a:spcPct val="120000"/>
              </a:lnSpc>
              <a:spcBef>
                <a:spcPct val="20000"/>
              </a:spcBef>
            </a:pPr>
            <a:endParaRPr lang="zh-CN" altLang="en-US" sz="2000" dirty="0">
              <a:latin typeface="微软雅黑" pitchFamily="34" charset="-122"/>
              <a:ea typeface="微软雅黑" pitchFamily="34" charset="-122"/>
              <a:sym typeface="Arial" pitchFamily="34" charset="0"/>
            </a:endParaRPr>
          </a:p>
          <a:p>
            <a:pPr defTabSz="1216025" eaLnBrk="1" hangingPunct="1">
              <a:lnSpc>
                <a:spcPct val="120000"/>
              </a:lnSpc>
              <a:spcBef>
                <a:spcPct val="20000"/>
              </a:spcBef>
            </a:pPr>
            <a:r>
              <a:rPr lang="zh-CN" altLang="en-US" sz="2000" dirty="0">
                <a:latin typeface="微软雅黑" pitchFamily="34" charset="-122"/>
                <a:ea typeface="微软雅黑" pitchFamily="34" charset="-122"/>
                <a:sym typeface="Arial" pitchFamily="34" charset="0"/>
              </a:rPr>
              <a:t>在台湾，血友病人和需要长期透析的病人也有资格领取终身“身心残障证书”，同样能享受高等教育学杂费减免。例如，台湾血友病患者胡忠铭就曾先后在台湾大学和台湾清华大学研究所就读，之后还由政府资助，前往纽约大学攻读博士学位。另一位患者卢书楷也在台湾一直读到国立交通大学博士。</a:t>
            </a:r>
            <a:endParaRPr lang="en-US" altLang="zh-CN" sz="2000" dirty="0">
              <a:latin typeface="微软雅黑" pitchFamily="34" charset="-122"/>
              <a:ea typeface="微软雅黑" pitchFamily="34" charset="-122"/>
              <a:sym typeface="Arial" pitchFamily="34" charset="0"/>
            </a:endParaRPr>
          </a:p>
        </p:txBody>
      </p:sp>
      <p:sp>
        <p:nvSpPr>
          <p:cNvPr id="17417" name="文本框 9"/>
          <p:cNvSpPr txBox="1">
            <a:spLocks noChangeArrowheads="1"/>
          </p:cNvSpPr>
          <p:nvPr/>
        </p:nvSpPr>
        <p:spPr bwMode="auto">
          <a:xfrm>
            <a:off x="1917700" y="481694"/>
            <a:ext cx="66768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smtClean="0">
                <a:latin typeface="黑体" panose="02010609060101010101" pitchFamily="49" charset="-122"/>
                <a:ea typeface="黑体" panose="02010609060101010101" pitchFamily="49" charset="-122"/>
                <a:cs typeface="Arial" pitchFamily="34" charset="0"/>
              </a:rPr>
              <a:t>另一面：台湾高校不</a:t>
            </a:r>
            <a:r>
              <a:rPr lang="zh-CN" altLang="en-US" sz="2800" b="1" dirty="0">
                <a:latin typeface="黑体" panose="02010609060101010101" pitchFamily="49" charset="-122"/>
                <a:ea typeface="黑体" panose="02010609060101010101" pitchFamily="49" charset="-122"/>
                <a:cs typeface="Arial" pitchFamily="34" charset="0"/>
              </a:rPr>
              <a:t>歧视血友病还给帮助</a:t>
            </a:r>
            <a:endParaRPr lang="zh-CN" altLang="en-US" sz="2800" b="1" dirty="0">
              <a:latin typeface="黑体" panose="02010609060101010101" pitchFamily="49" charset="-122"/>
              <a:ea typeface="黑体" panose="02010609060101010101" pitchFamily="49" charset="-122"/>
              <a:cs typeface="Arial" pitchFamily="34" charset="0"/>
            </a:endParaRPr>
          </a:p>
        </p:txBody>
      </p:sp>
    </p:spTree>
    <p:extLst>
      <p:ext uri="{BB962C8B-B14F-4D97-AF65-F5344CB8AC3E}">
        <p14:creationId xmlns:p14="http://schemas.microsoft.com/office/powerpoint/2010/main" val="3513821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矩形 6"/>
          <p:cNvSpPr>
            <a:spLocks noChangeArrowheads="1"/>
          </p:cNvSpPr>
          <p:nvPr/>
        </p:nvSpPr>
        <p:spPr bwMode="auto">
          <a:xfrm>
            <a:off x="1285018" y="2041518"/>
            <a:ext cx="5209565" cy="310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400" dirty="0">
                <a:latin typeface="微软雅黑" pitchFamily="34" charset="-122"/>
                <a:ea typeface="微软雅黑" pitchFamily="34" charset="-122"/>
                <a:sym typeface="Arial" pitchFamily="34" charset="0"/>
              </a:rPr>
              <a:t>血友病患者一向是社会的弱势群体，在社会中常常受到各种不公平的待遇</a:t>
            </a:r>
            <a:r>
              <a:rPr lang="zh-CN" altLang="en-US" sz="2400" dirty="0" smtClean="0">
                <a:latin typeface="微软雅黑" pitchFamily="34" charset="-122"/>
                <a:ea typeface="微软雅黑" pitchFamily="34" charset="-122"/>
                <a:sym typeface="Arial" pitchFamily="34" charset="0"/>
              </a:rPr>
              <a:t>。他们在求学、就业、交往的过程中，经常发生难以想象的困难。他们不苛求同情，不苛求怜悯，只希望人们不要歧视他们，能够平等地看待他们，让他们能平等地入学、平等地就业。</a:t>
            </a:r>
            <a:endParaRPr lang="en-US" altLang="zh-CN" sz="2400" dirty="0">
              <a:latin typeface="微软雅黑" pitchFamily="34" charset="-122"/>
              <a:ea typeface="微软雅黑" pitchFamily="34" charset="-122"/>
              <a:sym typeface="Arial" pitchFamily="34" charset="0"/>
            </a:endParaRPr>
          </a:p>
        </p:txBody>
      </p:sp>
      <p:sp>
        <p:nvSpPr>
          <p:cNvPr id="17417" name="文本框 9"/>
          <p:cNvSpPr txBox="1">
            <a:spLocks noChangeArrowheads="1"/>
          </p:cNvSpPr>
          <p:nvPr/>
        </p:nvSpPr>
        <p:spPr bwMode="auto">
          <a:xfrm>
            <a:off x="1917700" y="481694"/>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smtClean="0">
                <a:latin typeface="黑体" panose="02010609060101010101" pitchFamily="49" charset="-122"/>
                <a:ea typeface="黑体" panose="02010609060101010101" pitchFamily="49" charset="-122"/>
                <a:cs typeface="Arial" pitchFamily="34" charset="0"/>
              </a:rPr>
              <a:t>小结</a:t>
            </a:r>
            <a:endParaRPr lang="zh-CN" altLang="en-US" sz="2800" b="1" dirty="0">
              <a:latin typeface="黑体" panose="02010609060101010101" pitchFamily="49" charset="-122"/>
              <a:ea typeface="黑体" panose="02010609060101010101" pitchFamily="49" charset="-122"/>
              <a:cs typeface="Arial" pitchFamily="34" charset="0"/>
            </a:endParaRPr>
          </a:p>
        </p:txBody>
      </p:sp>
      <p:pic>
        <p:nvPicPr>
          <p:cNvPr id="2050" name="Picture 2" descr="http://images.missyuan.com/attachments/day_090405/20090405_1d589fb45d7263e56bb6MFBYFj5Z3mu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4296" y="1973576"/>
            <a:ext cx="3567877" cy="323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705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2778156"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3590956"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2757519"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3590956"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2757519"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9600" b="1">
                <a:solidFill>
                  <a:schemeClr val="bg1"/>
                </a:solidFill>
                <a:latin typeface="Arial" pitchFamily="34" charset="0"/>
                <a:cs typeface="Arial" pitchFamily="34" charset="0"/>
              </a:rPr>
              <a:t>02</a:t>
            </a:r>
            <a:endParaRPr lang="zh-CN" altLang="en-US" sz="9600" b="1">
              <a:solidFill>
                <a:schemeClr val="bg1"/>
              </a:solidFill>
              <a:latin typeface="Arial" pitchFamily="34" charset="0"/>
              <a:cs typeface="Arial" pitchFamily="34" charset="0"/>
            </a:endParaRPr>
          </a:p>
        </p:txBody>
      </p:sp>
      <p:sp>
        <p:nvSpPr>
          <p:cNvPr id="24584" name="文本框 21"/>
          <p:cNvSpPr txBox="1">
            <a:spLocks noChangeArrowheads="1"/>
          </p:cNvSpPr>
          <p:nvPr/>
        </p:nvSpPr>
        <p:spPr bwMode="auto">
          <a:xfrm>
            <a:off x="4425981"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a:solidFill>
                  <a:srgbClr val="767171"/>
                </a:solidFill>
                <a:latin typeface="Arial" pitchFamily="34" charset="0"/>
                <a:cs typeface="Arial" pitchFamily="34" charset="0"/>
              </a:rPr>
              <a:t>PART TWO</a:t>
            </a:r>
            <a:endParaRPr lang="zh-CN" altLang="en-US" sz="2000">
              <a:solidFill>
                <a:srgbClr val="767171"/>
              </a:solidFill>
              <a:latin typeface="Arial" pitchFamily="34" charset="0"/>
              <a:cs typeface="Arial" pitchFamily="34" charset="0"/>
            </a:endParaRPr>
          </a:p>
        </p:txBody>
      </p:sp>
      <p:sp>
        <p:nvSpPr>
          <p:cNvPr id="24585" name="文本框 22"/>
          <p:cNvSpPr txBox="1">
            <a:spLocks noChangeArrowheads="1"/>
          </p:cNvSpPr>
          <p:nvPr/>
        </p:nvSpPr>
        <p:spPr bwMode="auto">
          <a:xfrm>
            <a:off x="5189569" y="3013501"/>
            <a:ext cx="38972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4800" b="1" dirty="0" smtClean="0">
                <a:latin typeface="黑体" panose="02010609060101010101" pitchFamily="49" charset="-122"/>
                <a:ea typeface="黑体" panose="02010609060101010101" pitchFamily="49" charset="-122"/>
                <a:cs typeface="Arial" pitchFamily="34" charset="0"/>
              </a:rPr>
              <a:t>血友病的症状</a:t>
            </a:r>
            <a:endParaRPr lang="zh-CN" altLang="en-US" sz="4800" b="1" dirty="0">
              <a:latin typeface="黑体" panose="02010609060101010101" pitchFamily="49" charset="-122"/>
              <a:ea typeface="黑体" panose="02010609060101010101" pitchFamily="49" charset="-122"/>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文本框 9"/>
          <p:cNvSpPr txBox="1">
            <a:spLocks noChangeArrowheads="1"/>
          </p:cNvSpPr>
          <p:nvPr/>
        </p:nvSpPr>
        <p:spPr bwMode="auto">
          <a:xfrm>
            <a:off x="1917700" y="481694"/>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smtClean="0">
                <a:latin typeface="黑体" panose="02010609060101010101" pitchFamily="49" charset="-122"/>
                <a:ea typeface="黑体" panose="02010609060101010101" pitchFamily="49" charset="-122"/>
                <a:cs typeface="Arial" pitchFamily="34" charset="0"/>
              </a:rPr>
              <a:t>血友病的症状</a:t>
            </a:r>
            <a:endParaRPr lang="zh-CN" altLang="en-US" sz="2800" b="1" dirty="0">
              <a:latin typeface="黑体" panose="02010609060101010101" pitchFamily="49" charset="-122"/>
              <a:ea typeface="黑体" panose="02010609060101010101" pitchFamily="49" charset="-122"/>
              <a:cs typeface="Arial" pitchFamily="34" charset="0"/>
            </a:endParaRPr>
          </a:p>
        </p:txBody>
      </p:sp>
      <p:graphicFrame>
        <p:nvGraphicFramePr>
          <p:cNvPr id="3" name="图示 2"/>
          <p:cNvGraphicFramePr/>
          <p:nvPr>
            <p:extLst>
              <p:ext uri="{D42A27DB-BD31-4B8C-83A1-F6EECF244321}">
                <p14:modId xmlns:p14="http://schemas.microsoft.com/office/powerpoint/2010/main" val="1406132176"/>
              </p:ext>
            </p:extLst>
          </p:nvPr>
        </p:nvGraphicFramePr>
        <p:xfrm>
          <a:off x="-927074" y="1878226"/>
          <a:ext cx="13728674" cy="3981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5932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文本框 9"/>
          <p:cNvSpPr txBox="1">
            <a:spLocks noChangeArrowheads="1"/>
          </p:cNvSpPr>
          <p:nvPr/>
        </p:nvSpPr>
        <p:spPr bwMode="auto">
          <a:xfrm>
            <a:off x="1917700" y="481694"/>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800" b="1" dirty="0" smtClean="0">
                <a:latin typeface="黑体" panose="02010609060101010101" pitchFamily="49" charset="-122"/>
                <a:ea typeface="黑体" panose="02010609060101010101" pitchFamily="49" charset="-122"/>
                <a:cs typeface="Arial" pitchFamily="34" charset="0"/>
              </a:rPr>
              <a:t>血友病的症状</a:t>
            </a:r>
            <a:endParaRPr lang="zh-CN" altLang="en-US" sz="2800" b="1" dirty="0">
              <a:latin typeface="黑体" panose="02010609060101010101" pitchFamily="49" charset="-122"/>
              <a:ea typeface="黑体" panose="02010609060101010101" pitchFamily="49" charset="-122"/>
              <a:cs typeface="Arial" pitchFamily="34" charset="0"/>
            </a:endParaRPr>
          </a:p>
        </p:txBody>
      </p:sp>
      <p:graphicFrame>
        <p:nvGraphicFramePr>
          <p:cNvPr id="2" name="图示 1"/>
          <p:cNvGraphicFramePr/>
          <p:nvPr>
            <p:extLst>
              <p:ext uri="{D42A27DB-BD31-4B8C-83A1-F6EECF244321}">
                <p14:modId xmlns:p14="http://schemas.microsoft.com/office/powerpoint/2010/main" val="2726593144"/>
              </p:ext>
            </p:extLst>
          </p:nvPr>
        </p:nvGraphicFramePr>
        <p:xfrm>
          <a:off x="1708444" y="1561514"/>
          <a:ext cx="8870462" cy="4478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34093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245</TotalTime>
  <Pages>0</Pages>
  <Words>1124</Words>
  <Characters>0</Characters>
  <Application>Microsoft Office PowerPoint</Application>
  <DocSecurity>0</DocSecurity>
  <PresentationFormat>宽屏</PresentationFormat>
  <Lines>0</Lines>
  <Paragraphs>72</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12</vt:i4>
      </vt:variant>
      <vt:variant>
        <vt:lpstr>幻灯片标题</vt:lpstr>
      </vt:variant>
      <vt:variant>
        <vt:i4>16</vt:i4>
      </vt:variant>
    </vt:vector>
  </HeadingPairs>
  <TitlesOfParts>
    <vt:vector size="37" baseType="lpstr">
      <vt:lpstr>方正兰亭超细黑简体</vt:lpstr>
      <vt:lpstr>仿宋</vt:lpstr>
      <vt:lpstr>黑体</vt:lpstr>
      <vt:lpstr>迷你简菱心</vt:lpstr>
      <vt:lpstr>宋体</vt:lpstr>
      <vt:lpstr>微软雅黑</vt:lpstr>
      <vt:lpstr>Arial</vt:lpstr>
      <vt:lpstr>Calibri</vt:lpstr>
      <vt:lpstr>Calibri Light</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Monkey Africa</cp:lastModifiedBy>
  <cp:revision>77</cp:revision>
  <dcterms:created xsi:type="dcterms:W3CDTF">2015-07-30T01:13:05Z</dcterms:created>
  <dcterms:modified xsi:type="dcterms:W3CDTF">2016-11-07T14:58:44Z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